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3" r:id="rId1"/>
    <p:sldMasterId id="2147483696" r:id="rId2"/>
  </p:sldMasterIdLst>
  <p:notesMasterIdLst>
    <p:notesMasterId r:id="rId31"/>
  </p:notesMasterIdLst>
  <p:sldIdLst>
    <p:sldId id="305" r:id="rId3"/>
    <p:sldId id="308" r:id="rId4"/>
    <p:sldId id="309" r:id="rId5"/>
    <p:sldId id="310" r:id="rId6"/>
    <p:sldId id="311" r:id="rId7"/>
    <p:sldId id="312" r:id="rId8"/>
    <p:sldId id="313" r:id="rId9"/>
    <p:sldId id="314" r:id="rId10"/>
    <p:sldId id="315" r:id="rId11"/>
    <p:sldId id="262" r:id="rId12"/>
    <p:sldId id="261" r:id="rId13"/>
    <p:sldId id="263" r:id="rId14"/>
    <p:sldId id="323" r:id="rId15"/>
    <p:sldId id="325" r:id="rId16"/>
    <p:sldId id="316" r:id="rId17"/>
    <p:sldId id="273" r:id="rId18"/>
    <p:sldId id="317" r:id="rId19"/>
    <p:sldId id="318" r:id="rId20"/>
    <p:sldId id="319" r:id="rId21"/>
    <p:sldId id="320" r:id="rId22"/>
    <p:sldId id="321" r:id="rId23"/>
    <p:sldId id="322" r:id="rId24"/>
    <p:sldId id="270" r:id="rId25"/>
    <p:sldId id="285" r:id="rId26"/>
    <p:sldId id="324" r:id="rId27"/>
    <p:sldId id="274" r:id="rId28"/>
    <p:sldId id="279" r:id="rId29"/>
    <p:sldId id="283" r:id="rId30"/>
  </p:sldIdLst>
  <p:sldSz cx="18288000" cy="10287000"/>
  <p:notesSz cx="6858000" cy="9144000"/>
  <p:embeddedFontLst>
    <p:embeddedFont>
      <p:font typeface="Calibri" panose="020F0502020204030204" pitchFamily="34" charset="0"/>
      <p:regular r:id="rId32"/>
      <p:bold r:id="rId33"/>
      <p:italic r:id="rId34"/>
      <p:boldItalic r:id="rId35"/>
    </p:embeddedFont>
    <p:embeddedFont>
      <p:font typeface="Corbel" panose="020B0503020204020204" pitchFamily="34" charset="0"/>
      <p:regular r:id="rId36"/>
      <p:bold r:id="rId37"/>
      <p:italic r:id="rId38"/>
      <p:boldItalic r:id="rId39"/>
    </p:embeddedFont>
    <p:embeddedFont>
      <p:font typeface="Open Sans 1 Bold" panose="020B0604020202020204" charset="0"/>
      <p:regular r:id="rId40"/>
      <p:bold r:id="rId41"/>
      <p:italic r:id="rId42"/>
      <p:boldItalic r:id="rId4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12" userDrawn="1">
          <p15:clr>
            <a:srgbClr val="A4A3A4"/>
          </p15:clr>
        </p15:guide>
        <p15:guide id="2" pos="44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DA52"/>
    <a:srgbClr val="98D22A"/>
    <a:srgbClr val="4E6A9C"/>
    <a:srgbClr val="C6A14A"/>
    <a:srgbClr val="F27F22"/>
    <a:srgbClr val="4E4C4D"/>
    <a:srgbClr val="DD492A"/>
    <a:srgbClr val="002753"/>
    <a:srgbClr val="003D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085" autoAdjust="0"/>
    <p:restoredTop sz="86633" autoAdjust="0"/>
  </p:normalViewPr>
  <p:slideViewPr>
    <p:cSldViewPr>
      <p:cViewPr varScale="1">
        <p:scale>
          <a:sx n="65" d="100"/>
          <a:sy n="65" d="100"/>
        </p:scale>
        <p:origin x="876" y="54"/>
      </p:cViewPr>
      <p:guideLst>
        <p:guide orient="horz" pos="1512"/>
        <p:guide pos="446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8.fntdata"/><Relationship Id="rId21" Type="http://schemas.openxmlformats.org/officeDocument/2006/relationships/slide" Target="slides/slide19.xml"/><Relationship Id="rId34" Type="http://schemas.openxmlformats.org/officeDocument/2006/relationships/font" Target="fonts/font3.fntdata"/><Relationship Id="rId42" Type="http://schemas.openxmlformats.org/officeDocument/2006/relationships/font" Target="fonts/font11.fntdata"/><Relationship Id="rId47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font" Target="fonts/font1.fntdata"/><Relationship Id="rId37" Type="http://schemas.openxmlformats.org/officeDocument/2006/relationships/font" Target="fonts/font6.fntdata"/><Relationship Id="rId40" Type="http://schemas.openxmlformats.org/officeDocument/2006/relationships/font" Target="fonts/font9.fntdata"/><Relationship Id="rId45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5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4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font" Target="fonts/font4.fntdata"/><Relationship Id="rId43" Type="http://schemas.openxmlformats.org/officeDocument/2006/relationships/font" Target="fonts/font12.fntdata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2.fntdata"/><Relationship Id="rId38" Type="http://schemas.openxmlformats.org/officeDocument/2006/relationships/font" Target="fonts/font7.fntdata"/><Relationship Id="rId46" Type="http://schemas.openxmlformats.org/officeDocument/2006/relationships/theme" Target="theme/theme1.xml"/><Relationship Id="rId20" Type="http://schemas.openxmlformats.org/officeDocument/2006/relationships/slide" Target="slides/slide18.xml"/><Relationship Id="rId41" Type="http://schemas.openxmlformats.org/officeDocument/2006/relationships/font" Target="fonts/font10.fntdata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hyperlink" Target="https://www2.ed.gov/about/offices/list/ocr/docs/202106-titleix-noi.pdf" TargetMode="External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hyperlink" Target="https://www2.ed.gov/about/offices/list/ocr/docs/202106-titleix-noi.pdf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D7410E7-71C4-46AC-911F-06D415853DB3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52FEC12-D28F-4F09-BB9D-19F26FC24392}">
      <dgm:prSet phldrT="[Text]" custT="1"/>
      <dgm:spPr>
        <a:gradFill rotWithShape="0">
          <a:gsLst>
            <a:gs pos="0">
              <a:schemeClr val="accent1">
                <a:lumMod val="7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</dgm:spPr>
      <dgm:t>
        <a:bodyPr/>
        <a:lstStyle/>
        <a:p>
          <a:r>
            <a:rPr lang="en-US" sz="4400" b="1" dirty="0"/>
            <a:t>Equal Protection Clause</a:t>
          </a:r>
        </a:p>
      </dgm:t>
    </dgm:pt>
    <dgm:pt modelId="{BEF4EBC0-3270-4DD7-97AD-F9E137CDA237}" type="parTrans" cxnId="{CB9ADA74-8B0B-4A1A-AA80-9BACBA7004EB}">
      <dgm:prSet/>
      <dgm:spPr/>
      <dgm:t>
        <a:bodyPr/>
        <a:lstStyle/>
        <a:p>
          <a:endParaRPr lang="en-US"/>
        </a:p>
      </dgm:t>
    </dgm:pt>
    <dgm:pt modelId="{3847F8B5-2817-457C-9690-72E2496A6BBA}" type="sibTrans" cxnId="{CB9ADA74-8B0B-4A1A-AA80-9BACBA7004EB}">
      <dgm:prSet/>
      <dgm:spPr/>
      <dgm:t>
        <a:bodyPr/>
        <a:lstStyle/>
        <a:p>
          <a:endParaRPr lang="en-US"/>
        </a:p>
      </dgm:t>
    </dgm:pt>
    <dgm:pt modelId="{AE621171-C8DD-46D5-87B7-255717E157C8}">
      <dgm:prSet phldrT="[Text]" custT="1"/>
      <dgm:spPr>
        <a:solidFill>
          <a:schemeClr val="accent1">
            <a:lumMod val="60000"/>
            <a:lumOff val="40000"/>
          </a:schemeClr>
        </a:solidFill>
        <a:ln>
          <a:solidFill>
            <a:schemeClr val="tx1"/>
          </a:solidFill>
        </a:ln>
      </dgm:spPr>
      <dgm:t>
        <a:bodyPr/>
        <a:lstStyle/>
        <a:p>
          <a:r>
            <a:rPr lang="en-US" sz="3600" dirty="0">
              <a:solidFill>
                <a:schemeClr val="tx1"/>
              </a:solidFill>
            </a:rPr>
            <a:t>“No state shall…deny to any person within its jurisdiction the equal protection of the laws.”</a:t>
          </a:r>
        </a:p>
      </dgm:t>
    </dgm:pt>
    <dgm:pt modelId="{164906D5-2C2B-41C2-AEE9-6869F200538A}" type="parTrans" cxnId="{DA3AD657-B049-4BA9-AE06-7349D0427F52}">
      <dgm:prSet/>
      <dgm:spPr/>
      <dgm:t>
        <a:bodyPr/>
        <a:lstStyle/>
        <a:p>
          <a:endParaRPr lang="en-US"/>
        </a:p>
      </dgm:t>
    </dgm:pt>
    <dgm:pt modelId="{4B86B731-5C49-4E58-8880-6E24F676BCA2}" type="sibTrans" cxnId="{DA3AD657-B049-4BA9-AE06-7349D0427F52}">
      <dgm:prSet/>
      <dgm:spPr/>
      <dgm:t>
        <a:bodyPr/>
        <a:lstStyle/>
        <a:p>
          <a:endParaRPr lang="en-US"/>
        </a:p>
      </dgm:t>
    </dgm:pt>
    <dgm:pt modelId="{20C7D093-0FAE-4E56-8D7E-DAC81AE85D21}">
      <dgm:prSet phldrT="[Text]"/>
      <dgm:spPr>
        <a:gradFill rotWithShape="0">
          <a:gsLst>
            <a:gs pos="0">
              <a:schemeClr val="accent1">
                <a:lumMod val="7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</dgm:spPr>
      <dgm:t>
        <a:bodyPr/>
        <a:lstStyle/>
        <a:p>
          <a:r>
            <a:rPr lang="en-US" b="1" dirty="0"/>
            <a:t>Title IX of the Education Amendments Act of 1972 </a:t>
          </a:r>
        </a:p>
        <a:p>
          <a:r>
            <a:rPr lang="en-US" dirty="0"/>
            <a:t>(20 U.S.C. § 1681, </a:t>
          </a:r>
          <a:r>
            <a:rPr lang="en-US" i="1" dirty="0"/>
            <a:t>et seq.</a:t>
          </a:r>
          <a:r>
            <a:rPr lang="en-US" dirty="0"/>
            <a:t>)</a:t>
          </a:r>
        </a:p>
      </dgm:t>
    </dgm:pt>
    <dgm:pt modelId="{A973ECF8-7F6C-45E8-911D-27FD6D542D0A}" type="parTrans" cxnId="{F0C59EF6-7F34-45F2-B7BE-8539DE2C54C8}">
      <dgm:prSet/>
      <dgm:spPr/>
      <dgm:t>
        <a:bodyPr/>
        <a:lstStyle/>
        <a:p>
          <a:endParaRPr lang="en-US"/>
        </a:p>
      </dgm:t>
    </dgm:pt>
    <dgm:pt modelId="{139A5015-0C0F-4268-A8A4-1CA81DF105AB}" type="sibTrans" cxnId="{F0C59EF6-7F34-45F2-B7BE-8539DE2C54C8}">
      <dgm:prSet/>
      <dgm:spPr/>
      <dgm:t>
        <a:bodyPr/>
        <a:lstStyle/>
        <a:p>
          <a:endParaRPr lang="en-US"/>
        </a:p>
      </dgm:t>
    </dgm:pt>
    <dgm:pt modelId="{891081A8-88A4-4510-9DB2-6D26446F33E3}">
      <dgm:prSet phldrT="[Text]" custT="1"/>
      <dgm:spPr>
        <a:solidFill>
          <a:schemeClr val="accent1">
            <a:lumMod val="60000"/>
            <a:lumOff val="40000"/>
          </a:schemeClr>
        </a:solidFill>
        <a:ln>
          <a:solidFill>
            <a:schemeClr val="tx1"/>
          </a:solidFill>
        </a:ln>
      </dgm:spPr>
      <dgm:t>
        <a:bodyPr/>
        <a:lstStyle/>
        <a:p>
          <a:r>
            <a:rPr lang="en-US" sz="1800" dirty="0">
              <a:solidFill>
                <a:schemeClr val="tx1"/>
              </a:solidFill>
            </a:rPr>
            <a:t>“No person in the United States shall, </a:t>
          </a:r>
          <a:r>
            <a:rPr lang="en-US" sz="1800" dirty="0">
              <a:solidFill>
                <a:srgbClr val="FF0000"/>
              </a:solidFill>
            </a:rPr>
            <a:t>on the basis of sex</a:t>
          </a:r>
          <a:r>
            <a:rPr lang="en-US" sz="1800" dirty="0">
              <a:solidFill>
                <a:schemeClr val="tx1"/>
              </a:solidFill>
            </a:rPr>
            <a:t>, … be subjected to discrimination under any education program or activity receiving Federal financial assistance.”</a:t>
          </a:r>
        </a:p>
      </dgm:t>
    </dgm:pt>
    <dgm:pt modelId="{065523C8-874A-4D46-9407-16BBF31B381C}" type="parTrans" cxnId="{7D44D446-05A6-4D9E-8FF8-4585EA840E85}">
      <dgm:prSet/>
      <dgm:spPr/>
      <dgm:t>
        <a:bodyPr/>
        <a:lstStyle/>
        <a:p>
          <a:endParaRPr lang="en-US"/>
        </a:p>
      </dgm:t>
    </dgm:pt>
    <dgm:pt modelId="{9EE1CB59-4AF4-462A-ACAB-EDD9A6872A50}" type="sibTrans" cxnId="{7D44D446-05A6-4D9E-8FF8-4585EA840E85}">
      <dgm:prSet/>
      <dgm:spPr/>
      <dgm:t>
        <a:bodyPr/>
        <a:lstStyle/>
        <a:p>
          <a:endParaRPr lang="en-US"/>
        </a:p>
      </dgm:t>
    </dgm:pt>
    <dgm:pt modelId="{82D137D6-A19D-44DF-9030-FE15CF6EC0E1}">
      <dgm:prSet phldrT="[Text]"/>
      <dgm:spPr>
        <a:gradFill rotWithShape="0">
          <a:gsLst>
            <a:gs pos="0">
              <a:schemeClr val="accent1">
                <a:lumMod val="7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</dgm:spPr>
      <dgm:t>
        <a:bodyPr/>
        <a:lstStyle/>
        <a:p>
          <a:r>
            <a:rPr lang="en-US" b="1" dirty="0"/>
            <a:t>Title VII of the Civil Rights Act of 1964 </a:t>
          </a:r>
        </a:p>
        <a:p>
          <a:r>
            <a:rPr lang="en-US" dirty="0"/>
            <a:t>(42 U.S.C. </a:t>
          </a:r>
          <a:r>
            <a:rPr lang="en-US" dirty="0">
              <a:latin typeface="Corbel" panose="020B0503020204020204" pitchFamily="34" charset="0"/>
            </a:rPr>
            <a:t>§ 2000e, </a:t>
          </a:r>
          <a:r>
            <a:rPr lang="en-US" i="1" dirty="0">
              <a:latin typeface="Corbel" panose="020B0503020204020204" pitchFamily="34" charset="0"/>
            </a:rPr>
            <a:t>et seq.)</a:t>
          </a:r>
          <a:endParaRPr lang="en-US" dirty="0"/>
        </a:p>
      </dgm:t>
    </dgm:pt>
    <dgm:pt modelId="{4CD5F090-A70E-45C4-8DD5-146DDACC7EA4}" type="parTrans" cxnId="{1838D384-8A14-421B-A65D-91B2AAEEBC0F}">
      <dgm:prSet/>
      <dgm:spPr/>
      <dgm:t>
        <a:bodyPr/>
        <a:lstStyle/>
        <a:p>
          <a:endParaRPr lang="en-US"/>
        </a:p>
      </dgm:t>
    </dgm:pt>
    <dgm:pt modelId="{62ACD238-2DE1-431D-95EF-1F477300DC48}" type="sibTrans" cxnId="{1838D384-8A14-421B-A65D-91B2AAEEBC0F}">
      <dgm:prSet/>
      <dgm:spPr/>
      <dgm:t>
        <a:bodyPr/>
        <a:lstStyle/>
        <a:p>
          <a:endParaRPr lang="en-US"/>
        </a:p>
      </dgm:t>
    </dgm:pt>
    <dgm:pt modelId="{AD028C10-B97F-4E40-AD7B-588008C63AAA}">
      <dgm:prSet phldrT="[Text]" custT="1"/>
      <dgm:spPr>
        <a:solidFill>
          <a:schemeClr val="accent1">
            <a:lumMod val="60000"/>
            <a:lumOff val="40000"/>
          </a:schemeClr>
        </a:solidFill>
        <a:ln>
          <a:solidFill>
            <a:schemeClr val="tx1"/>
          </a:solidFill>
        </a:ln>
      </dgm:spPr>
      <dgm:t>
        <a:bodyPr/>
        <a:lstStyle/>
        <a:p>
          <a:r>
            <a:rPr lang="en-US" sz="2400" dirty="0">
              <a:solidFill>
                <a:schemeClr val="tx1"/>
              </a:solidFill>
            </a:rPr>
            <a:t>Prohibits workplace discrimination on the basis of race, color, religion, </a:t>
          </a:r>
          <a:r>
            <a:rPr lang="en-US" sz="2400" dirty="0">
              <a:solidFill>
                <a:srgbClr val="FF0000"/>
              </a:solidFill>
            </a:rPr>
            <a:t>sex</a:t>
          </a:r>
          <a:r>
            <a:rPr lang="en-US" sz="2400" dirty="0">
              <a:solidFill>
                <a:schemeClr val="tx1"/>
              </a:solidFill>
            </a:rPr>
            <a:t>, or national origin. </a:t>
          </a:r>
        </a:p>
      </dgm:t>
    </dgm:pt>
    <dgm:pt modelId="{5106CEF7-DB51-4EB1-86B5-838DFDA6ED9D}" type="parTrans" cxnId="{21FC4FBD-784D-4D36-9AF0-3984941A292E}">
      <dgm:prSet/>
      <dgm:spPr/>
      <dgm:t>
        <a:bodyPr/>
        <a:lstStyle/>
        <a:p>
          <a:endParaRPr lang="en-US"/>
        </a:p>
      </dgm:t>
    </dgm:pt>
    <dgm:pt modelId="{7B75E47A-B6C4-4DBA-8966-9B437AE1CAFE}" type="sibTrans" cxnId="{21FC4FBD-784D-4D36-9AF0-3984941A292E}">
      <dgm:prSet/>
      <dgm:spPr/>
      <dgm:t>
        <a:bodyPr/>
        <a:lstStyle/>
        <a:p>
          <a:endParaRPr lang="en-US"/>
        </a:p>
      </dgm:t>
    </dgm:pt>
    <dgm:pt modelId="{30FFA9DF-4466-43DD-AC6A-27DF6DBB4E2F}">
      <dgm:prSet phldrT="[Text]"/>
      <dgm:spPr>
        <a:solidFill>
          <a:schemeClr val="accent1">
            <a:lumMod val="60000"/>
            <a:lumOff val="40000"/>
          </a:schemeClr>
        </a:solidFill>
        <a:ln>
          <a:solidFill>
            <a:schemeClr val="tx1"/>
          </a:solidFill>
        </a:ln>
      </dgm:spPr>
      <dgm:t>
        <a:bodyPr/>
        <a:lstStyle/>
        <a:p>
          <a:r>
            <a:rPr lang="en-US" i="0" dirty="0">
              <a:solidFill>
                <a:schemeClr val="tx1"/>
              </a:solidFill>
            </a:rPr>
            <a:t>“[I]t is impossible to discriminate against a person for being homosexual or transgender without discriminating against that person based on sex.”</a:t>
          </a:r>
        </a:p>
        <a:p>
          <a:r>
            <a:rPr lang="en-US" i="1" dirty="0">
              <a:solidFill>
                <a:schemeClr val="tx1"/>
              </a:solidFill>
            </a:rPr>
            <a:t>Bostock v. Clayton County, </a:t>
          </a:r>
          <a:r>
            <a:rPr lang="en-US" i="0" dirty="0">
              <a:solidFill>
                <a:schemeClr val="tx1"/>
              </a:solidFill>
            </a:rPr>
            <a:t>140 S. Ct. 1731, 1741 (June 15, 2020)</a:t>
          </a:r>
          <a:endParaRPr lang="en-US" i="1" dirty="0">
            <a:solidFill>
              <a:schemeClr val="tx1"/>
            </a:solidFill>
          </a:endParaRPr>
        </a:p>
      </dgm:t>
    </dgm:pt>
    <dgm:pt modelId="{744F4FEC-05D7-4B8B-882B-BCCFE1C0F8F8}" type="parTrans" cxnId="{01D0A44E-483F-4299-BD78-FE931EB2684A}">
      <dgm:prSet/>
      <dgm:spPr/>
      <dgm:t>
        <a:bodyPr/>
        <a:lstStyle/>
        <a:p>
          <a:endParaRPr lang="en-US"/>
        </a:p>
      </dgm:t>
    </dgm:pt>
    <dgm:pt modelId="{93835E68-D7D3-4A22-B644-2D7573E1E1C4}" type="sibTrans" cxnId="{01D0A44E-483F-4299-BD78-FE931EB2684A}">
      <dgm:prSet/>
      <dgm:spPr/>
      <dgm:t>
        <a:bodyPr/>
        <a:lstStyle/>
        <a:p>
          <a:endParaRPr lang="en-US"/>
        </a:p>
      </dgm:t>
    </dgm:pt>
    <dgm:pt modelId="{1AE49CA2-3399-44AD-9DF5-0D22F96C53C3}">
      <dgm:prSet phldrT="[Text]" custT="1"/>
      <dgm:spPr>
        <a:solidFill>
          <a:schemeClr val="accent1">
            <a:lumMod val="60000"/>
            <a:lumOff val="40000"/>
          </a:schemeClr>
        </a:solidFill>
        <a:ln>
          <a:solidFill>
            <a:schemeClr val="tx1"/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2400" dirty="0">
              <a:solidFill>
                <a:schemeClr val="tx1"/>
              </a:solidFill>
            </a:rPr>
            <a:t>US Department of Education’s </a:t>
          </a:r>
          <a:r>
            <a:rPr lang="en-US" sz="2400" dirty="0">
              <a:solidFill>
                <a:schemeClr val="tx1"/>
              </a:solidFill>
              <a:hlinkClick xmlns:r="http://schemas.openxmlformats.org/officeDocument/2006/relationships" r:id="rId1"/>
            </a:rPr>
            <a:t>Notice of Interpretation</a:t>
          </a:r>
          <a:r>
            <a:rPr lang="en-US" sz="2400" dirty="0">
              <a:solidFill>
                <a:schemeClr val="tx1"/>
              </a:solidFill>
            </a:rPr>
            <a:t> in light of </a:t>
          </a:r>
          <a:r>
            <a:rPr lang="en-US" sz="2400" i="1" dirty="0">
              <a:solidFill>
                <a:schemeClr val="tx1"/>
              </a:solidFill>
            </a:rPr>
            <a:t>Bostock </a:t>
          </a:r>
        </a:p>
        <a:p>
          <a:pPr>
            <a:lnSpc>
              <a:spcPct val="90000"/>
            </a:lnSpc>
            <a:spcAft>
              <a:spcPct val="35000"/>
            </a:spcAft>
          </a:pPr>
          <a:r>
            <a:rPr lang="en-US" sz="2000" i="0" dirty="0">
              <a:solidFill>
                <a:schemeClr val="tx1"/>
              </a:solidFill>
            </a:rPr>
            <a:t>(August 2020)</a:t>
          </a:r>
        </a:p>
      </dgm:t>
    </dgm:pt>
    <dgm:pt modelId="{F954A970-1008-44AE-AA04-7F55CF0E094C}" type="parTrans" cxnId="{BF4AF0FD-05CE-4C1A-B4FE-A75B3A033954}">
      <dgm:prSet/>
      <dgm:spPr/>
      <dgm:t>
        <a:bodyPr/>
        <a:lstStyle/>
        <a:p>
          <a:endParaRPr lang="en-US"/>
        </a:p>
      </dgm:t>
    </dgm:pt>
    <dgm:pt modelId="{8FF8FF3D-C4AA-4EA6-9384-96D9206F24D6}" type="sibTrans" cxnId="{BF4AF0FD-05CE-4C1A-B4FE-A75B3A033954}">
      <dgm:prSet/>
      <dgm:spPr/>
      <dgm:t>
        <a:bodyPr/>
        <a:lstStyle/>
        <a:p>
          <a:endParaRPr lang="en-US"/>
        </a:p>
      </dgm:t>
    </dgm:pt>
    <dgm:pt modelId="{4E25107D-D998-4EF5-8871-98458379B2E0}" type="pres">
      <dgm:prSet presAssocID="{3D7410E7-71C4-46AC-911F-06D415853DB3}" presName="theList" presStyleCnt="0">
        <dgm:presLayoutVars>
          <dgm:dir/>
          <dgm:animLvl val="lvl"/>
          <dgm:resizeHandles val="exact"/>
        </dgm:presLayoutVars>
      </dgm:prSet>
      <dgm:spPr/>
    </dgm:pt>
    <dgm:pt modelId="{646AF0EC-3713-4941-8FD0-413001A1AF3B}" type="pres">
      <dgm:prSet presAssocID="{B52FEC12-D28F-4F09-BB9D-19F26FC24392}" presName="compNode" presStyleCnt="0"/>
      <dgm:spPr/>
    </dgm:pt>
    <dgm:pt modelId="{92A85631-2E2E-4DA6-B7D4-65B8792D36A8}" type="pres">
      <dgm:prSet presAssocID="{B52FEC12-D28F-4F09-BB9D-19F26FC24392}" presName="aNode" presStyleLbl="bgShp" presStyleIdx="0" presStyleCnt="3"/>
      <dgm:spPr/>
    </dgm:pt>
    <dgm:pt modelId="{76E52696-9CBB-46D7-997C-89D550FA89ED}" type="pres">
      <dgm:prSet presAssocID="{B52FEC12-D28F-4F09-BB9D-19F26FC24392}" presName="textNode" presStyleLbl="bgShp" presStyleIdx="0" presStyleCnt="3"/>
      <dgm:spPr/>
    </dgm:pt>
    <dgm:pt modelId="{26EBBF67-404C-456C-AF2D-8A16112B528D}" type="pres">
      <dgm:prSet presAssocID="{B52FEC12-D28F-4F09-BB9D-19F26FC24392}" presName="compChildNode" presStyleCnt="0"/>
      <dgm:spPr/>
    </dgm:pt>
    <dgm:pt modelId="{19AB4E6D-D130-424C-8AFD-B405383B4795}" type="pres">
      <dgm:prSet presAssocID="{B52FEC12-D28F-4F09-BB9D-19F26FC24392}" presName="theInnerList" presStyleCnt="0"/>
      <dgm:spPr/>
    </dgm:pt>
    <dgm:pt modelId="{EAB12930-4000-4BF2-B95D-81CFA9A4EADA}" type="pres">
      <dgm:prSet presAssocID="{AE621171-C8DD-46D5-87B7-255717E157C8}" presName="childNode" presStyleLbl="node1" presStyleIdx="0" presStyleCnt="5">
        <dgm:presLayoutVars>
          <dgm:bulletEnabled val="1"/>
        </dgm:presLayoutVars>
      </dgm:prSet>
      <dgm:spPr/>
    </dgm:pt>
    <dgm:pt modelId="{904A2575-D6EE-4661-ABAB-1380F7D4AB40}" type="pres">
      <dgm:prSet presAssocID="{B52FEC12-D28F-4F09-BB9D-19F26FC24392}" presName="aSpace" presStyleCnt="0"/>
      <dgm:spPr/>
    </dgm:pt>
    <dgm:pt modelId="{2FD47DE8-4F09-4808-8792-709CD4BC189E}" type="pres">
      <dgm:prSet presAssocID="{82D137D6-A19D-44DF-9030-FE15CF6EC0E1}" presName="compNode" presStyleCnt="0"/>
      <dgm:spPr/>
    </dgm:pt>
    <dgm:pt modelId="{01CBCDAB-9177-4F7C-A46E-4ED3BC981D07}" type="pres">
      <dgm:prSet presAssocID="{82D137D6-A19D-44DF-9030-FE15CF6EC0E1}" presName="aNode" presStyleLbl="bgShp" presStyleIdx="1" presStyleCnt="3"/>
      <dgm:spPr/>
    </dgm:pt>
    <dgm:pt modelId="{D145E32A-D03D-47C6-84E0-85E060540442}" type="pres">
      <dgm:prSet presAssocID="{82D137D6-A19D-44DF-9030-FE15CF6EC0E1}" presName="textNode" presStyleLbl="bgShp" presStyleIdx="1" presStyleCnt="3"/>
      <dgm:spPr/>
    </dgm:pt>
    <dgm:pt modelId="{F43600D8-53BB-46BC-88F5-547A81084FBD}" type="pres">
      <dgm:prSet presAssocID="{82D137D6-A19D-44DF-9030-FE15CF6EC0E1}" presName="compChildNode" presStyleCnt="0"/>
      <dgm:spPr/>
    </dgm:pt>
    <dgm:pt modelId="{B7FF7C3C-C764-49DB-9A7D-2E0B5BEAEF6D}" type="pres">
      <dgm:prSet presAssocID="{82D137D6-A19D-44DF-9030-FE15CF6EC0E1}" presName="theInnerList" presStyleCnt="0"/>
      <dgm:spPr/>
    </dgm:pt>
    <dgm:pt modelId="{138FDED6-FFC5-4749-914B-9A032A21BA88}" type="pres">
      <dgm:prSet presAssocID="{AD028C10-B97F-4E40-AD7B-588008C63AAA}" presName="childNode" presStyleLbl="node1" presStyleIdx="1" presStyleCnt="5">
        <dgm:presLayoutVars>
          <dgm:bulletEnabled val="1"/>
        </dgm:presLayoutVars>
      </dgm:prSet>
      <dgm:spPr/>
    </dgm:pt>
    <dgm:pt modelId="{2F93BB92-D76B-4D1E-89DD-0CAB4AD52066}" type="pres">
      <dgm:prSet presAssocID="{AD028C10-B97F-4E40-AD7B-588008C63AAA}" presName="aSpace2" presStyleCnt="0"/>
      <dgm:spPr/>
    </dgm:pt>
    <dgm:pt modelId="{CFC63A70-A21C-4D19-95EF-71C0E5F9B67A}" type="pres">
      <dgm:prSet presAssocID="{30FFA9DF-4466-43DD-AC6A-27DF6DBB4E2F}" presName="childNode" presStyleLbl="node1" presStyleIdx="2" presStyleCnt="5">
        <dgm:presLayoutVars>
          <dgm:bulletEnabled val="1"/>
        </dgm:presLayoutVars>
      </dgm:prSet>
      <dgm:spPr/>
    </dgm:pt>
    <dgm:pt modelId="{52C25BEE-220C-4E88-9C9E-7968CA5C43FE}" type="pres">
      <dgm:prSet presAssocID="{82D137D6-A19D-44DF-9030-FE15CF6EC0E1}" presName="aSpace" presStyleCnt="0"/>
      <dgm:spPr/>
    </dgm:pt>
    <dgm:pt modelId="{9BD79CD0-1B73-4068-9C2B-BC012DFFDCD9}" type="pres">
      <dgm:prSet presAssocID="{20C7D093-0FAE-4E56-8D7E-DAC81AE85D21}" presName="compNode" presStyleCnt="0"/>
      <dgm:spPr/>
    </dgm:pt>
    <dgm:pt modelId="{177EF865-440A-4B52-B60B-62CD7D3E9113}" type="pres">
      <dgm:prSet presAssocID="{20C7D093-0FAE-4E56-8D7E-DAC81AE85D21}" presName="aNode" presStyleLbl="bgShp" presStyleIdx="2" presStyleCnt="3"/>
      <dgm:spPr/>
    </dgm:pt>
    <dgm:pt modelId="{3E48E7B8-706B-4233-89C5-4555694E3497}" type="pres">
      <dgm:prSet presAssocID="{20C7D093-0FAE-4E56-8D7E-DAC81AE85D21}" presName="textNode" presStyleLbl="bgShp" presStyleIdx="2" presStyleCnt="3"/>
      <dgm:spPr/>
    </dgm:pt>
    <dgm:pt modelId="{BE0ED24A-A00C-433E-87D2-5079C788374F}" type="pres">
      <dgm:prSet presAssocID="{20C7D093-0FAE-4E56-8D7E-DAC81AE85D21}" presName="compChildNode" presStyleCnt="0"/>
      <dgm:spPr/>
    </dgm:pt>
    <dgm:pt modelId="{AF972A9F-0E96-4006-8D49-BC59BD4B543F}" type="pres">
      <dgm:prSet presAssocID="{20C7D093-0FAE-4E56-8D7E-DAC81AE85D21}" presName="theInnerList" presStyleCnt="0"/>
      <dgm:spPr/>
    </dgm:pt>
    <dgm:pt modelId="{507D6768-6638-48FB-A94F-3D32312E22F2}" type="pres">
      <dgm:prSet presAssocID="{891081A8-88A4-4510-9DB2-6D26446F33E3}" presName="childNode" presStyleLbl="node1" presStyleIdx="3" presStyleCnt="5" custLinFactNeighborX="1498" custLinFactNeighborY="-161">
        <dgm:presLayoutVars>
          <dgm:bulletEnabled val="1"/>
        </dgm:presLayoutVars>
      </dgm:prSet>
      <dgm:spPr/>
    </dgm:pt>
    <dgm:pt modelId="{3D94CD72-CDF3-485B-87EA-0B0A992BD89A}" type="pres">
      <dgm:prSet presAssocID="{891081A8-88A4-4510-9DB2-6D26446F33E3}" presName="aSpace2" presStyleCnt="0"/>
      <dgm:spPr/>
    </dgm:pt>
    <dgm:pt modelId="{A05EE2FD-0D4A-4AB9-9A50-3309B83FFC75}" type="pres">
      <dgm:prSet presAssocID="{1AE49CA2-3399-44AD-9DF5-0D22F96C53C3}" presName="childNode" presStyleLbl="node1" presStyleIdx="4" presStyleCnt="5">
        <dgm:presLayoutVars>
          <dgm:bulletEnabled val="1"/>
        </dgm:presLayoutVars>
      </dgm:prSet>
      <dgm:spPr/>
    </dgm:pt>
  </dgm:ptLst>
  <dgm:cxnLst>
    <dgm:cxn modelId="{DE320411-ED9B-4087-A5CD-575A511CFCF1}" type="presOf" srcId="{82D137D6-A19D-44DF-9030-FE15CF6EC0E1}" destId="{01CBCDAB-9177-4F7C-A46E-4ED3BC981D07}" srcOrd="0" destOrd="0" presId="urn:microsoft.com/office/officeart/2005/8/layout/lProcess2"/>
    <dgm:cxn modelId="{88CE5917-922D-4E3A-B3C7-EE1E48A21E1B}" type="presOf" srcId="{B52FEC12-D28F-4F09-BB9D-19F26FC24392}" destId="{76E52696-9CBB-46D7-997C-89D550FA89ED}" srcOrd="1" destOrd="0" presId="urn:microsoft.com/office/officeart/2005/8/layout/lProcess2"/>
    <dgm:cxn modelId="{E801F524-731B-449E-B2DE-3985411C015A}" type="presOf" srcId="{AE621171-C8DD-46D5-87B7-255717E157C8}" destId="{EAB12930-4000-4BF2-B95D-81CFA9A4EADA}" srcOrd="0" destOrd="0" presId="urn:microsoft.com/office/officeart/2005/8/layout/lProcess2"/>
    <dgm:cxn modelId="{256BAE28-52ED-4646-88C7-02727F31D2D1}" type="presOf" srcId="{20C7D093-0FAE-4E56-8D7E-DAC81AE85D21}" destId="{3E48E7B8-706B-4233-89C5-4555694E3497}" srcOrd="1" destOrd="0" presId="urn:microsoft.com/office/officeart/2005/8/layout/lProcess2"/>
    <dgm:cxn modelId="{7D44D446-05A6-4D9E-8FF8-4585EA840E85}" srcId="{20C7D093-0FAE-4E56-8D7E-DAC81AE85D21}" destId="{891081A8-88A4-4510-9DB2-6D26446F33E3}" srcOrd="0" destOrd="0" parTransId="{065523C8-874A-4D46-9407-16BBF31B381C}" sibTransId="{9EE1CB59-4AF4-462A-ACAB-EDD9A6872A50}"/>
    <dgm:cxn modelId="{01D0A44E-483F-4299-BD78-FE931EB2684A}" srcId="{82D137D6-A19D-44DF-9030-FE15CF6EC0E1}" destId="{30FFA9DF-4466-43DD-AC6A-27DF6DBB4E2F}" srcOrd="1" destOrd="0" parTransId="{744F4FEC-05D7-4B8B-882B-BCCFE1C0F8F8}" sibTransId="{93835E68-D7D3-4A22-B644-2D7573E1E1C4}"/>
    <dgm:cxn modelId="{CB9ADA74-8B0B-4A1A-AA80-9BACBA7004EB}" srcId="{3D7410E7-71C4-46AC-911F-06D415853DB3}" destId="{B52FEC12-D28F-4F09-BB9D-19F26FC24392}" srcOrd="0" destOrd="0" parTransId="{BEF4EBC0-3270-4DD7-97AD-F9E137CDA237}" sibTransId="{3847F8B5-2817-457C-9690-72E2496A6BBA}"/>
    <dgm:cxn modelId="{DA3AD657-B049-4BA9-AE06-7349D0427F52}" srcId="{B52FEC12-D28F-4F09-BB9D-19F26FC24392}" destId="{AE621171-C8DD-46D5-87B7-255717E157C8}" srcOrd="0" destOrd="0" parTransId="{164906D5-2C2B-41C2-AEE9-6869F200538A}" sibTransId="{4B86B731-5C49-4E58-8880-6E24F676BCA2}"/>
    <dgm:cxn modelId="{1A406382-2DD8-43EA-943B-B86A18925FB8}" type="presOf" srcId="{1AE49CA2-3399-44AD-9DF5-0D22F96C53C3}" destId="{A05EE2FD-0D4A-4AB9-9A50-3309B83FFC75}" srcOrd="0" destOrd="0" presId="urn:microsoft.com/office/officeart/2005/8/layout/lProcess2"/>
    <dgm:cxn modelId="{1838D384-8A14-421B-A65D-91B2AAEEBC0F}" srcId="{3D7410E7-71C4-46AC-911F-06D415853DB3}" destId="{82D137D6-A19D-44DF-9030-FE15CF6EC0E1}" srcOrd="1" destOrd="0" parTransId="{4CD5F090-A70E-45C4-8DD5-146DDACC7EA4}" sibTransId="{62ACD238-2DE1-431D-95EF-1F477300DC48}"/>
    <dgm:cxn modelId="{9AD3C6A2-77BC-4DDF-AC69-15AAFFDC0DE0}" type="presOf" srcId="{30FFA9DF-4466-43DD-AC6A-27DF6DBB4E2F}" destId="{CFC63A70-A21C-4D19-95EF-71C0E5F9B67A}" srcOrd="0" destOrd="0" presId="urn:microsoft.com/office/officeart/2005/8/layout/lProcess2"/>
    <dgm:cxn modelId="{5ADA44BA-E22B-48DC-A758-1661866297EE}" type="presOf" srcId="{891081A8-88A4-4510-9DB2-6D26446F33E3}" destId="{507D6768-6638-48FB-A94F-3D32312E22F2}" srcOrd="0" destOrd="0" presId="urn:microsoft.com/office/officeart/2005/8/layout/lProcess2"/>
    <dgm:cxn modelId="{21FC4FBD-784D-4D36-9AF0-3984941A292E}" srcId="{82D137D6-A19D-44DF-9030-FE15CF6EC0E1}" destId="{AD028C10-B97F-4E40-AD7B-588008C63AAA}" srcOrd="0" destOrd="0" parTransId="{5106CEF7-DB51-4EB1-86B5-838DFDA6ED9D}" sibTransId="{7B75E47A-B6C4-4DBA-8966-9B437AE1CAFE}"/>
    <dgm:cxn modelId="{669944BF-7042-464A-AF06-5C2D1FA44558}" type="presOf" srcId="{B52FEC12-D28F-4F09-BB9D-19F26FC24392}" destId="{92A85631-2E2E-4DA6-B7D4-65B8792D36A8}" srcOrd="0" destOrd="0" presId="urn:microsoft.com/office/officeart/2005/8/layout/lProcess2"/>
    <dgm:cxn modelId="{115FDBCE-DC35-4BC5-8E4A-2B44DF0CF246}" type="presOf" srcId="{20C7D093-0FAE-4E56-8D7E-DAC81AE85D21}" destId="{177EF865-440A-4B52-B60B-62CD7D3E9113}" srcOrd="0" destOrd="0" presId="urn:microsoft.com/office/officeart/2005/8/layout/lProcess2"/>
    <dgm:cxn modelId="{9EB14CCF-3800-4BF3-99F8-6C42F5436C1C}" type="presOf" srcId="{AD028C10-B97F-4E40-AD7B-588008C63AAA}" destId="{138FDED6-FFC5-4749-914B-9A032A21BA88}" srcOrd="0" destOrd="0" presId="urn:microsoft.com/office/officeart/2005/8/layout/lProcess2"/>
    <dgm:cxn modelId="{9387BDD2-BA9E-40A8-BA34-DD4AC006F799}" type="presOf" srcId="{82D137D6-A19D-44DF-9030-FE15CF6EC0E1}" destId="{D145E32A-D03D-47C6-84E0-85E060540442}" srcOrd="1" destOrd="0" presId="urn:microsoft.com/office/officeart/2005/8/layout/lProcess2"/>
    <dgm:cxn modelId="{F0C59EF6-7F34-45F2-B7BE-8539DE2C54C8}" srcId="{3D7410E7-71C4-46AC-911F-06D415853DB3}" destId="{20C7D093-0FAE-4E56-8D7E-DAC81AE85D21}" srcOrd="2" destOrd="0" parTransId="{A973ECF8-7F6C-45E8-911D-27FD6D542D0A}" sibTransId="{139A5015-0C0F-4268-A8A4-1CA81DF105AB}"/>
    <dgm:cxn modelId="{F7FB5FFB-ED16-4AD8-AE34-A069F57BCA0C}" type="presOf" srcId="{3D7410E7-71C4-46AC-911F-06D415853DB3}" destId="{4E25107D-D998-4EF5-8871-98458379B2E0}" srcOrd="0" destOrd="0" presId="urn:microsoft.com/office/officeart/2005/8/layout/lProcess2"/>
    <dgm:cxn modelId="{BF4AF0FD-05CE-4C1A-B4FE-A75B3A033954}" srcId="{20C7D093-0FAE-4E56-8D7E-DAC81AE85D21}" destId="{1AE49CA2-3399-44AD-9DF5-0D22F96C53C3}" srcOrd="1" destOrd="0" parTransId="{F954A970-1008-44AE-AA04-7F55CF0E094C}" sibTransId="{8FF8FF3D-C4AA-4EA6-9384-96D9206F24D6}"/>
    <dgm:cxn modelId="{51A92EC2-B405-4D02-8A29-3102611FA1A4}" type="presParOf" srcId="{4E25107D-D998-4EF5-8871-98458379B2E0}" destId="{646AF0EC-3713-4941-8FD0-413001A1AF3B}" srcOrd="0" destOrd="0" presId="urn:microsoft.com/office/officeart/2005/8/layout/lProcess2"/>
    <dgm:cxn modelId="{5CD67BED-11D6-4825-9FFA-BA2166673519}" type="presParOf" srcId="{646AF0EC-3713-4941-8FD0-413001A1AF3B}" destId="{92A85631-2E2E-4DA6-B7D4-65B8792D36A8}" srcOrd="0" destOrd="0" presId="urn:microsoft.com/office/officeart/2005/8/layout/lProcess2"/>
    <dgm:cxn modelId="{65D90082-8A0F-4EBA-91C0-5E5BC951F26A}" type="presParOf" srcId="{646AF0EC-3713-4941-8FD0-413001A1AF3B}" destId="{76E52696-9CBB-46D7-997C-89D550FA89ED}" srcOrd="1" destOrd="0" presId="urn:microsoft.com/office/officeart/2005/8/layout/lProcess2"/>
    <dgm:cxn modelId="{1A63371F-1782-4B2C-9066-EF9ED8FAB0F0}" type="presParOf" srcId="{646AF0EC-3713-4941-8FD0-413001A1AF3B}" destId="{26EBBF67-404C-456C-AF2D-8A16112B528D}" srcOrd="2" destOrd="0" presId="urn:microsoft.com/office/officeart/2005/8/layout/lProcess2"/>
    <dgm:cxn modelId="{CE7E09B8-62ED-4C81-9064-5E5613BA1D22}" type="presParOf" srcId="{26EBBF67-404C-456C-AF2D-8A16112B528D}" destId="{19AB4E6D-D130-424C-8AFD-B405383B4795}" srcOrd="0" destOrd="0" presId="urn:microsoft.com/office/officeart/2005/8/layout/lProcess2"/>
    <dgm:cxn modelId="{E86EED25-9CDF-49B9-8E81-BCD52FADBED5}" type="presParOf" srcId="{19AB4E6D-D130-424C-8AFD-B405383B4795}" destId="{EAB12930-4000-4BF2-B95D-81CFA9A4EADA}" srcOrd="0" destOrd="0" presId="urn:microsoft.com/office/officeart/2005/8/layout/lProcess2"/>
    <dgm:cxn modelId="{9461C4E9-11B0-4108-A5F0-D85A11E9501A}" type="presParOf" srcId="{4E25107D-D998-4EF5-8871-98458379B2E0}" destId="{904A2575-D6EE-4661-ABAB-1380F7D4AB40}" srcOrd="1" destOrd="0" presId="urn:microsoft.com/office/officeart/2005/8/layout/lProcess2"/>
    <dgm:cxn modelId="{A06F71E7-A2D7-4303-9532-83D83E0F6986}" type="presParOf" srcId="{4E25107D-D998-4EF5-8871-98458379B2E0}" destId="{2FD47DE8-4F09-4808-8792-709CD4BC189E}" srcOrd="2" destOrd="0" presId="urn:microsoft.com/office/officeart/2005/8/layout/lProcess2"/>
    <dgm:cxn modelId="{81CD42DF-2349-4EDE-BDF4-71404F8C0FEC}" type="presParOf" srcId="{2FD47DE8-4F09-4808-8792-709CD4BC189E}" destId="{01CBCDAB-9177-4F7C-A46E-4ED3BC981D07}" srcOrd="0" destOrd="0" presId="urn:microsoft.com/office/officeart/2005/8/layout/lProcess2"/>
    <dgm:cxn modelId="{5FCC2EC0-33E6-4DFC-8BD5-E47E854B61BE}" type="presParOf" srcId="{2FD47DE8-4F09-4808-8792-709CD4BC189E}" destId="{D145E32A-D03D-47C6-84E0-85E060540442}" srcOrd="1" destOrd="0" presId="urn:microsoft.com/office/officeart/2005/8/layout/lProcess2"/>
    <dgm:cxn modelId="{ADB003D6-269B-408C-9EB9-2CB215D69E59}" type="presParOf" srcId="{2FD47DE8-4F09-4808-8792-709CD4BC189E}" destId="{F43600D8-53BB-46BC-88F5-547A81084FBD}" srcOrd="2" destOrd="0" presId="urn:microsoft.com/office/officeart/2005/8/layout/lProcess2"/>
    <dgm:cxn modelId="{AF543DB2-4BC6-4B13-99DD-6776F77D0D73}" type="presParOf" srcId="{F43600D8-53BB-46BC-88F5-547A81084FBD}" destId="{B7FF7C3C-C764-49DB-9A7D-2E0B5BEAEF6D}" srcOrd="0" destOrd="0" presId="urn:microsoft.com/office/officeart/2005/8/layout/lProcess2"/>
    <dgm:cxn modelId="{36D56972-2937-4D70-BC00-B109E1E2F21B}" type="presParOf" srcId="{B7FF7C3C-C764-49DB-9A7D-2E0B5BEAEF6D}" destId="{138FDED6-FFC5-4749-914B-9A032A21BA88}" srcOrd="0" destOrd="0" presId="urn:microsoft.com/office/officeart/2005/8/layout/lProcess2"/>
    <dgm:cxn modelId="{878CD93B-3EC7-457C-98B6-9F6A0E600D7C}" type="presParOf" srcId="{B7FF7C3C-C764-49DB-9A7D-2E0B5BEAEF6D}" destId="{2F93BB92-D76B-4D1E-89DD-0CAB4AD52066}" srcOrd="1" destOrd="0" presId="urn:microsoft.com/office/officeart/2005/8/layout/lProcess2"/>
    <dgm:cxn modelId="{F8DDB5BF-2463-4D82-9C20-966A4B73A430}" type="presParOf" srcId="{B7FF7C3C-C764-49DB-9A7D-2E0B5BEAEF6D}" destId="{CFC63A70-A21C-4D19-95EF-71C0E5F9B67A}" srcOrd="2" destOrd="0" presId="urn:microsoft.com/office/officeart/2005/8/layout/lProcess2"/>
    <dgm:cxn modelId="{9DA6A884-5F19-43C2-984D-2C09369FE8D1}" type="presParOf" srcId="{4E25107D-D998-4EF5-8871-98458379B2E0}" destId="{52C25BEE-220C-4E88-9C9E-7968CA5C43FE}" srcOrd="3" destOrd="0" presId="urn:microsoft.com/office/officeart/2005/8/layout/lProcess2"/>
    <dgm:cxn modelId="{A86E32C2-4B4C-478A-833B-662427C1AA14}" type="presParOf" srcId="{4E25107D-D998-4EF5-8871-98458379B2E0}" destId="{9BD79CD0-1B73-4068-9C2B-BC012DFFDCD9}" srcOrd="4" destOrd="0" presId="urn:microsoft.com/office/officeart/2005/8/layout/lProcess2"/>
    <dgm:cxn modelId="{1144C286-89F9-4BE1-9C29-DB2982AE6973}" type="presParOf" srcId="{9BD79CD0-1B73-4068-9C2B-BC012DFFDCD9}" destId="{177EF865-440A-4B52-B60B-62CD7D3E9113}" srcOrd="0" destOrd="0" presId="urn:microsoft.com/office/officeart/2005/8/layout/lProcess2"/>
    <dgm:cxn modelId="{82D4BA23-67D3-466D-89FA-0543DEBF1F48}" type="presParOf" srcId="{9BD79CD0-1B73-4068-9C2B-BC012DFFDCD9}" destId="{3E48E7B8-706B-4233-89C5-4555694E3497}" srcOrd="1" destOrd="0" presId="urn:microsoft.com/office/officeart/2005/8/layout/lProcess2"/>
    <dgm:cxn modelId="{2302B493-16B0-4F6F-94AD-8312DF1C52B4}" type="presParOf" srcId="{9BD79CD0-1B73-4068-9C2B-BC012DFFDCD9}" destId="{BE0ED24A-A00C-433E-87D2-5079C788374F}" srcOrd="2" destOrd="0" presId="urn:microsoft.com/office/officeart/2005/8/layout/lProcess2"/>
    <dgm:cxn modelId="{2D403F75-7338-4178-8F7C-73ABC2588E92}" type="presParOf" srcId="{BE0ED24A-A00C-433E-87D2-5079C788374F}" destId="{AF972A9F-0E96-4006-8D49-BC59BD4B543F}" srcOrd="0" destOrd="0" presId="urn:microsoft.com/office/officeart/2005/8/layout/lProcess2"/>
    <dgm:cxn modelId="{7A0C3A88-B596-42F8-81A3-05E8671DA751}" type="presParOf" srcId="{AF972A9F-0E96-4006-8D49-BC59BD4B543F}" destId="{507D6768-6638-48FB-A94F-3D32312E22F2}" srcOrd="0" destOrd="0" presId="urn:microsoft.com/office/officeart/2005/8/layout/lProcess2"/>
    <dgm:cxn modelId="{92C33847-CEAF-4D43-8948-7E89E0673DF0}" type="presParOf" srcId="{AF972A9F-0E96-4006-8D49-BC59BD4B543F}" destId="{3D94CD72-CDF3-485B-87EA-0B0A992BD89A}" srcOrd="1" destOrd="0" presId="urn:microsoft.com/office/officeart/2005/8/layout/lProcess2"/>
    <dgm:cxn modelId="{57B9E772-7B0B-4D26-8C50-5D1C61B25814}" type="presParOf" srcId="{AF972A9F-0E96-4006-8D49-BC59BD4B543F}" destId="{A05EE2FD-0D4A-4AB9-9A50-3309B83FFC75}" srcOrd="2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A85631-2E2E-4DA6-B7D4-65B8792D36A8}">
      <dsp:nvSpPr>
        <dsp:cNvPr id="0" name=""/>
        <dsp:cNvSpPr/>
      </dsp:nvSpPr>
      <dsp:spPr>
        <a:xfrm>
          <a:off x="1834" y="0"/>
          <a:ext cx="4769650" cy="657225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lumMod val="7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400" b="1" kern="1200" dirty="0"/>
            <a:t>Equal Protection Clause</a:t>
          </a:r>
        </a:p>
      </dsp:txBody>
      <dsp:txXfrm>
        <a:off x="1834" y="0"/>
        <a:ext cx="4769650" cy="1971675"/>
      </dsp:txXfrm>
    </dsp:sp>
    <dsp:sp modelId="{EAB12930-4000-4BF2-B95D-81CFA9A4EADA}">
      <dsp:nvSpPr>
        <dsp:cNvPr id="0" name=""/>
        <dsp:cNvSpPr/>
      </dsp:nvSpPr>
      <dsp:spPr>
        <a:xfrm>
          <a:off x="478799" y="1971675"/>
          <a:ext cx="3815720" cy="4271962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</a:schemeClr>
        </a:solidFill>
        <a:ln w="15875" cap="rnd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68580" rIns="91440" bIns="6858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 dirty="0">
              <a:solidFill>
                <a:schemeClr val="tx1"/>
              </a:solidFill>
            </a:rPr>
            <a:t>“No state shall…deny to any person within its jurisdiction the equal protection of the laws.”</a:t>
          </a:r>
        </a:p>
      </dsp:txBody>
      <dsp:txXfrm>
        <a:off x="590558" y="2083434"/>
        <a:ext cx="3592202" cy="4048444"/>
      </dsp:txXfrm>
    </dsp:sp>
    <dsp:sp modelId="{01CBCDAB-9177-4F7C-A46E-4ED3BC981D07}">
      <dsp:nvSpPr>
        <dsp:cNvPr id="0" name=""/>
        <dsp:cNvSpPr/>
      </dsp:nvSpPr>
      <dsp:spPr>
        <a:xfrm>
          <a:off x="5129208" y="0"/>
          <a:ext cx="4769650" cy="657225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lumMod val="7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b="1" kern="1200" dirty="0"/>
            <a:t>Title VII of the Civil Rights Act of 1964 </a:t>
          </a:r>
        </a:p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 dirty="0"/>
            <a:t>(42 U.S.C. </a:t>
          </a:r>
          <a:r>
            <a:rPr lang="en-US" sz="3200" kern="1200" dirty="0">
              <a:latin typeface="Corbel" panose="020B0503020204020204" pitchFamily="34" charset="0"/>
            </a:rPr>
            <a:t>§ 2000e, </a:t>
          </a:r>
          <a:r>
            <a:rPr lang="en-US" sz="3200" i="1" kern="1200" dirty="0">
              <a:latin typeface="Corbel" panose="020B0503020204020204" pitchFamily="34" charset="0"/>
            </a:rPr>
            <a:t>et seq.)</a:t>
          </a:r>
          <a:endParaRPr lang="en-US" sz="3200" kern="1200" dirty="0"/>
        </a:p>
      </dsp:txBody>
      <dsp:txXfrm>
        <a:off x="5129208" y="0"/>
        <a:ext cx="4769650" cy="1971675"/>
      </dsp:txXfrm>
    </dsp:sp>
    <dsp:sp modelId="{138FDED6-FFC5-4749-914B-9A032A21BA88}">
      <dsp:nvSpPr>
        <dsp:cNvPr id="0" name=""/>
        <dsp:cNvSpPr/>
      </dsp:nvSpPr>
      <dsp:spPr>
        <a:xfrm>
          <a:off x="5606173" y="1973600"/>
          <a:ext cx="3815720" cy="1981623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</a:schemeClr>
        </a:solidFill>
        <a:ln w="15875" cap="rnd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5720" rIns="60960" bIns="4572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solidFill>
                <a:schemeClr val="tx1"/>
              </a:solidFill>
            </a:rPr>
            <a:t>Prohibits workplace discrimination on the basis of race, color, religion, </a:t>
          </a:r>
          <a:r>
            <a:rPr lang="en-US" sz="2400" kern="1200" dirty="0">
              <a:solidFill>
                <a:srgbClr val="FF0000"/>
              </a:solidFill>
            </a:rPr>
            <a:t>sex</a:t>
          </a:r>
          <a:r>
            <a:rPr lang="en-US" sz="2400" kern="1200" dirty="0">
              <a:solidFill>
                <a:schemeClr val="tx1"/>
              </a:solidFill>
            </a:rPr>
            <a:t>, or national origin. </a:t>
          </a:r>
        </a:p>
      </dsp:txBody>
      <dsp:txXfrm>
        <a:off x="5664213" y="2031640"/>
        <a:ext cx="3699640" cy="1865543"/>
      </dsp:txXfrm>
    </dsp:sp>
    <dsp:sp modelId="{CFC63A70-A21C-4D19-95EF-71C0E5F9B67A}">
      <dsp:nvSpPr>
        <dsp:cNvPr id="0" name=""/>
        <dsp:cNvSpPr/>
      </dsp:nvSpPr>
      <dsp:spPr>
        <a:xfrm>
          <a:off x="5606173" y="4260088"/>
          <a:ext cx="3815720" cy="1981623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</a:schemeClr>
        </a:solidFill>
        <a:ln w="15875" cap="rnd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180" tIns="32385" rIns="43180" bIns="3238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i="0" kern="1200" dirty="0">
              <a:solidFill>
                <a:schemeClr val="tx1"/>
              </a:solidFill>
            </a:rPr>
            <a:t>“[I]t is impossible to discriminate against a person for being homosexual or transgender without discriminating against that person based on sex.”</a:t>
          </a:r>
        </a:p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i="1" kern="1200" dirty="0">
              <a:solidFill>
                <a:schemeClr val="tx1"/>
              </a:solidFill>
            </a:rPr>
            <a:t>Bostock v. Clayton County, </a:t>
          </a:r>
          <a:r>
            <a:rPr lang="en-US" sz="1700" i="0" kern="1200" dirty="0">
              <a:solidFill>
                <a:schemeClr val="tx1"/>
              </a:solidFill>
            </a:rPr>
            <a:t>140 S. Ct. 1731, 1741 (June 15, 2020)</a:t>
          </a:r>
          <a:endParaRPr lang="en-US" sz="1700" i="1" kern="1200" dirty="0">
            <a:solidFill>
              <a:schemeClr val="tx1"/>
            </a:solidFill>
          </a:endParaRPr>
        </a:p>
      </dsp:txBody>
      <dsp:txXfrm>
        <a:off x="5664213" y="4318128"/>
        <a:ext cx="3699640" cy="1865543"/>
      </dsp:txXfrm>
    </dsp:sp>
    <dsp:sp modelId="{177EF865-440A-4B52-B60B-62CD7D3E9113}">
      <dsp:nvSpPr>
        <dsp:cNvPr id="0" name=""/>
        <dsp:cNvSpPr/>
      </dsp:nvSpPr>
      <dsp:spPr>
        <a:xfrm>
          <a:off x="10256583" y="0"/>
          <a:ext cx="4769650" cy="657225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lumMod val="7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b="1" kern="1200" dirty="0"/>
            <a:t>Title IX of the Education Amendments Act of 1972 </a:t>
          </a:r>
        </a:p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 dirty="0"/>
            <a:t>(20 U.S.C. § 1681, </a:t>
          </a:r>
          <a:r>
            <a:rPr lang="en-US" sz="3200" i="1" kern="1200" dirty="0"/>
            <a:t>et seq.</a:t>
          </a:r>
          <a:r>
            <a:rPr lang="en-US" sz="3200" kern="1200" dirty="0"/>
            <a:t>)</a:t>
          </a:r>
        </a:p>
      </dsp:txBody>
      <dsp:txXfrm>
        <a:off x="10256583" y="0"/>
        <a:ext cx="4769650" cy="1971675"/>
      </dsp:txXfrm>
    </dsp:sp>
    <dsp:sp modelId="{507D6768-6638-48FB-A94F-3D32312E22F2}">
      <dsp:nvSpPr>
        <dsp:cNvPr id="0" name=""/>
        <dsp:cNvSpPr/>
      </dsp:nvSpPr>
      <dsp:spPr>
        <a:xfrm>
          <a:off x="10790707" y="1973109"/>
          <a:ext cx="3815720" cy="1981623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</a:schemeClr>
        </a:solidFill>
        <a:ln w="15875" cap="rnd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solidFill>
                <a:schemeClr val="tx1"/>
              </a:solidFill>
            </a:rPr>
            <a:t>“No person in the United States shall, </a:t>
          </a:r>
          <a:r>
            <a:rPr lang="en-US" sz="1800" kern="1200" dirty="0">
              <a:solidFill>
                <a:srgbClr val="FF0000"/>
              </a:solidFill>
            </a:rPr>
            <a:t>on the basis of sex</a:t>
          </a:r>
          <a:r>
            <a:rPr lang="en-US" sz="1800" kern="1200" dirty="0">
              <a:solidFill>
                <a:schemeClr val="tx1"/>
              </a:solidFill>
            </a:rPr>
            <a:t>, … be subjected to discrimination under any education program or activity receiving Federal financial assistance.”</a:t>
          </a:r>
        </a:p>
      </dsp:txBody>
      <dsp:txXfrm>
        <a:off x="10848747" y="2031149"/>
        <a:ext cx="3699640" cy="1865543"/>
      </dsp:txXfrm>
    </dsp:sp>
    <dsp:sp modelId="{A05EE2FD-0D4A-4AB9-9A50-3309B83FFC75}">
      <dsp:nvSpPr>
        <dsp:cNvPr id="0" name=""/>
        <dsp:cNvSpPr/>
      </dsp:nvSpPr>
      <dsp:spPr>
        <a:xfrm>
          <a:off x="10733548" y="4260088"/>
          <a:ext cx="3815720" cy="1981623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</a:schemeClr>
        </a:solidFill>
        <a:ln w="15875" cap="rnd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5720" rIns="60960" bIns="45720" numCol="1" spcCol="1270" anchor="ctr" anchorCtr="0">
          <a:noAutofit/>
        </a:bodyPr>
        <a:lstStyle/>
        <a:p>
          <a:pPr marL="0" lvl="0" indent="0" algn="ctr" defTabSz="10668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2400" kern="1200" dirty="0">
              <a:solidFill>
                <a:schemeClr val="tx1"/>
              </a:solidFill>
            </a:rPr>
            <a:t>US Department of Education’s </a:t>
          </a:r>
          <a:r>
            <a:rPr lang="en-US" sz="2400" kern="1200" dirty="0">
              <a:solidFill>
                <a:schemeClr val="tx1"/>
              </a:solidFill>
              <a:hlinkClick xmlns:r="http://schemas.openxmlformats.org/officeDocument/2006/relationships" r:id="rId1"/>
            </a:rPr>
            <a:t>Notice of Interpretation</a:t>
          </a:r>
          <a:r>
            <a:rPr lang="en-US" sz="2400" kern="1200" dirty="0">
              <a:solidFill>
                <a:schemeClr val="tx1"/>
              </a:solidFill>
            </a:rPr>
            <a:t> in light of </a:t>
          </a:r>
          <a:r>
            <a:rPr lang="en-US" sz="2400" i="1" kern="1200" dirty="0">
              <a:solidFill>
                <a:schemeClr val="tx1"/>
              </a:solidFill>
            </a:rPr>
            <a:t>Bostock 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i="0" kern="1200" dirty="0">
              <a:solidFill>
                <a:schemeClr val="tx1"/>
              </a:solidFill>
            </a:rPr>
            <a:t>(August 2020)</a:t>
          </a:r>
        </a:p>
      </dsp:txBody>
      <dsp:txXfrm>
        <a:off x="10791588" y="4318128"/>
        <a:ext cx="3699640" cy="186554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3BC8EF-3EEA-9047-A305-8F04DC24FE41}" type="datetimeFigureOut">
              <a:rPr lang="en-US" smtClean="0"/>
              <a:t>9/1/2022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AB5D58-92E9-6148-B7A3-0B33C91D6F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76511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C6A8C6-2374-4FD8-9F5F-D2E22B381F8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01117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C6A8C6-2374-4FD8-9F5F-D2E22B381F8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314614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C6A8C6-2374-4FD8-9F5F-D2E22B381F8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6689014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C6A8C6-2374-4FD8-9F5F-D2E22B381F8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1800408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C6A8C6-2374-4FD8-9F5F-D2E22B381F8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041534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C6A8C6-2374-4FD8-9F5F-D2E22B381F8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905430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C6A8C6-2374-4FD8-9F5F-D2E22B381F8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4316088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C6A8C6-2374-4FD8-9F5F-D2E22B381F8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3811730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C6A8C6-2374-4FD8-9F5F-D2E22B381F8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2585790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C6A8C6-2374-4FD8-9F5F-D2E22B381F8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551873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C6A8C6-2374-4FD8-9F5F-D2E22B381F8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141580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C6A8C6-2374-4FD8-9F5F-D2E22B381F8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9634011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C6A8C6-2374-4FD8-9F5F-D2E22B381F8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5997280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C6A8C6-2374-4FD8-9F5F-D2E22B381F8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445636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C6A8C6-2374-4FD8-9F5F-D2E22B381F8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7946662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C6A8C6-2374-4FD8-9F5F-D2E22B381F8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3816298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C6A8C6-2374-4FD8-9F5F-D2E22B381F8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0472611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C6A8C6-2374-4FD8-9F5F-D2E22B381F8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982277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C6A8C6-2374-4FD8-9F5F-D2E22B381F8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162154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C6A8C6-2374-4FD8-9F5F-D2E22B381F8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58698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C6A8C6-2374-4FD8-9F5F-D2E22B381F8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6124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C6A8C6-2374-4FD8-9F5F-D2E22B381F8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75215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C6A8C6-2374-4FD8-9F5F-D2E22B381F8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232307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C6A8C6-2374-4FD8-9F5F-D2E22B381F8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474384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u="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C6A8C6-2374-4FD8-9F5F-D2E22B381F8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580114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4E5088-B18C-4940-8A51-51E7352572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0" y="1684338"/>
            <a:ext cx="13716000" cy="3581400"/>
          </a:xfrm>
        </p:spPr>
        <p:txBody>
          <a:bodyPr anchor="b"/>
          <a:lstStyle>
            <a:lvl1pPr algn="ctr">
              <a:defRPr sz="6000">
                <a:solidFill>
                  <a:schemeClr val="accent4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47642E6-8F56-6041-AC29-D970DF6BE25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0" y="5403850"/>
            <a:ext cx="13716000" cy="2482850"/>
          </a:xfrm>
        </p:spPr>
        <p:txBody>
          <a:bodyPr>
            <a:normAutofit/>
          </a:bodyPr>
          <a:lstStyle>
            <a:lvl1pPr marL="0" indent="0" algn="ctr">
              <a:buNone/>
              <a:defRPr sz="3600" b="0" i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7683663-B2B1-A140-AE12-22B1C222AC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600"/>
            </a:lvl1pPr>
          </a:lstStyle>
          <a:p>
            <a:fld id="{A64DBC1E-E848-5B4D-9C0B-383730BCF3E2}" type="datetimeFigureOut">
              <a:rPr lang="en-US" smtClean="0"/>
              <a:pPr/>
              <a:t>9/1/2022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CD7B1C-41A2-2045-ACD1-BC53F4BAA1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8677742-31FC-2D4B-9974-F0DA7207DD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/>
            </a:lvl1pPr>
          </a:lstStyle>
          <a:p>
            <a:fld id="{E463C926-8D25-A94B-B3E5-EFC52066C5D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4C5027B-0D41-6848-B26C-760753A60C8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67" b="30000"/>
          <a:stretch/>
        </p:blipFill>
        <p:spPr>
          <a:xfrm>
            <a:off x="6705600" y="8076405"/>
            <a:ext cx="4318000" cy="1052513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4E22A21D-4144-394C-B693-0A338AA52D62}"/>
              </a:ext>
            </a:extLst>
          </p:cNvPr>
          <p:cNvSpPr/>
          <p:nvPr userDrawn="1"/>
        </p:nvSpPr>
        <p:spPr>
          <a:xfrm>
            <a:off x="0" y="0"/>
            <a:ext cx="1066800" cy="10287000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1AA5A54F-E1B3-8148-A7E3-92014BDD9DE5}"/>
              </a:ext>
            </a:extLst>
          </p:cNvPr>
          <p:cNvGrpSpPr/>
          <p:nvPr userDrawn="1"/>
        </p:nvGrpSpPr>
        <p:grpSpPr>
          <a:xfrm>
            <a:off x="152399" y="2324100"/>
            <a:ext cx="762002" cy="7484269"/>
            <a:chOff x="152399" y="2324100"/>
            <a:chExt cx="762002" cy="7484269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E4B3F5EB-C6A1-0141-BF39-E9AC059645F0}"/>
                </a:ext>
              </a:extLst>
            </p:cNvPr>
            <p:cNvSpPr txBox="1"/>
            <p:nvPr userDrawn="1"/>
          </p:nvSpPr>
          <p:spPr>
            <a:xfrm rot="16200000">
              <a:off x="-2743200" y="5219700"/>
              <a:ext cx="6553200" cy="762000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/>
            </a:bodyPr>
            <a:lstStyle/>
            <a:p>
              <a:pPr algn="l"/>
              <a:r>
                <a:rPr lang="en-US" sz="1800" dirty="0">
                  <a:solidFill>
                    <a:schemeClr val="bg1"/>
                  </a:solidFill>
                </a:rPr>
                <a:t>Colorado Charter Schools Annual Conference 2022</a:t>
              </a:r>
            </a:p>
          </p:txBody>
        </p:sp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894DB375-23FE-1C4A-9E13-975B9D69D260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5464" b="4762"/>
            <a:stretch/>
          </p:blipFill>
          <p:spPr>
            <a:xfrm rot="16200000">
              <a:off x="162589" y="9056557"/>
              <a:ext cx="741622" cy="7620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62415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F804CDC-8703-A746-BFAA-3A95BDC8F4A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677400" y="547690"/>
            <a:ext cx="8077201" cy="2386010"/>
          </a:xfrm>
        </p:spPr>
        <p:txBody>
          <a:bodyPr anchor="t">
            <a:normAutofit/>
          </a:bodyPr>
          <a:lstStyle>
            <a:lvl1pPr marL="0" indent="0">
              <a:buNone/>
              <a:defRPr sz="6000" b="1">
                <a:solidFill>
                  <a:schemeClr val="accent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81E3193-DD7A-4949-ACAA-B025A7C0B9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9677400" y="3467101"/>
            <a:ext cx="8077201" cy="6067424"/>
          </a:xfr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Date Placeholder 3">
            <a:extLst>
              <a:ext uri="{FF2B5EF4-FFF2-40B4-BE49-F238E27FC236}">
                <a16:creationId xmlns:a16="http://schemas.microsoft.com/office/drawing/2014/main" id="{58AB64B7-281A-A84C-964B-6DEBA51F2A92}"/>
              </a:ext>
            </a:extLst>
          </p:cNvPr>
          <p:cNvSpPr txBox="1">
            <a:spLocks/>
          </p:cNvSpPr>
          <p:nvPr userDrawn="1"/>
        </p:nvSpPr>
        <p:spPr>
          <a:xfrm>
            <a:off x="1257300" y="9534525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5B605A1-6CE8-0A4A-B164-EB0429D88DDC}" type="datetimeFigureOut">
              <a:rPr lang="en-US" smtClean="0"/>
              <a:pPr/>
              <a:t>9/1/2022</a:t>
            </a:fld>
            <a:endParaRPr lang="en-US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3048B4C1-0DD7-D140-AE90-FE91FE96BBE3}"/>
              </a:ext>
            </a:extLst>
          </p:cNvPr>
          <p:cNvSpPr txBox="1">
            <a:spLocks/>
          </p:cNvSpPr>
          <p:nvPr userDrawn="1"/>
        </p:nvSpPr>
        <p:spPr>
          <a:xfrm>
            <a:off x="12915900" y="9534525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BC3BC3A-AEF6-164F-95C3-B9AC08DC9DA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TextBox 8">
            <a:extLst>
              <a:ext uri="{FF2B5EF4-FFF2-40B4-BE49-F238E27FC236}">
                <a16:creationId xmlns:a16="http://schemas.microsoft.com/office/drawing/2014/main" id="{644CBF73-610E-EE43-987B-4A4A9484AC38}"/>
              </a:ext>
            </a:extLst>
          </p:cNvPr>
          <p:cNvSpPr txBox="1"/>
          <p:nvPr userDrawn="1"/>
        </p:nvSpPr>
        <p:spPr>
          <a:xfrm>
            <a:off x="5161981" y="9039172"/>
            <a:ext cx="1244135" cy="5548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511"/>
              </a:lnSpc>
            </a:pPr>
            <a:r>
              <a:rPr lang="en-US" sz="3222">
                <a:solidFill>
                  <a:srgbClr val="F9FCFF"/>
                </a:solidFill>
                <a:latin typeface="Open Sans 1 Bold"/>
              </a:rPr>
              <a:t>Tier 1</a:t>
            </a:r>
          </a:p>
        </p:txBody>
      </p:sp>
      <p:sp>
        <p:nvSpPr>
          <p:cNvPr id="21" name="TextBox 9">
            <a:extLst>
              <a:ext uri="{FF2B5EF4-FFF2-40B4-BE49-F238E27FC236}">
                <a16:creationId xmlns:a16="http://schemas.microsoft.com/office/drawing/2014/main" id="{F6BDA2DA-4549-3847-940A-CE946D1DCA66}"/>
              </a:ext>
            </a:extLst>
          </p:cNvPr>
          <p:cNvSpPr txBox="1"/>
          <p:nvPr userDrawn="1"/>
        </p:nvSpPr>
        <p:spPr>
          <a:xfrm>
            <a:off x="5161981" y="5581325"/>
            <a:ext cx="1244135" cy="5548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511"/>
              </a:lnSpc>
            </a:pPr>
            <a:r>
              <a:rPr lang="en-US" sz="3222">
                <a:solidFill>
                  <a:srgbClr val="F9FCFF"/>
                </a:solidFill>
                <a:latin typeface="Open Sans 1 Bold"/>
              </a:rPr>
              <a:t>Tier 2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832ABF1-C22E-834F-BB5E-A77DF480F740}"/>
              </a:ext>
            </a:extLst>
          </p:cNvPr>
          <p:cNvSpPr/>
          <p:nvPr userDrawn="1"/>
        </p:nvSpPr>
        <p:spPr>
          <a:xfrm>
            <a:off x="0" y="24847"/>
            <a:ext cx="9220200" cy="10287001"/>
          </a:xfrm>
          <a:prstGeom prst="rect">
            <a:avLst/>
          </a:prstGeom>
          <a:solidFill>
            <a:srgbClr val="4E4C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Text Placeholder 4">
            <a:extLst>
              <a:ext uri="{FF2B5EF4-FFF2-40B4-BE49-F238E27FC236}">
                <a16:creationId xmlns:a16="http://schemas.microsoft.com/office/drawing/2014/main" id="{CAFD1CFD-7140-104C-B6CE-86F89F23132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33400" y="547689"/>
            <a:ext cx="8077201" cy="2386011"/>
          </a:xfrm>
        </p:spPr>
        <p:txBody>
          <a:bodyPr anchor="t">
            <a:normAutofit/>
          </a:bodyPr>
          <a:lstStyle>
            <a:lvl1pPr marL="0" indent="0">
              <a:buNone/>
              <a:defRPr sz="6000" b="1" i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Content Placeholder 5">
            <a:extLst>
              <a:ext uri="{FF2B5EF4-FFF2-40B4-BE49-F238E27FC236}">
                <a16:creationId xmlns:a16="http://schemas.microsoft.com/office/drawing/2014/main" id="{272C686C-8A42-3644-9F07-4AFAAB471E20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33400" y="3467102"/>
            <a:ext cx="8077201" cy="6100846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F22E128-7373-034A-8363-80F9604AE831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 sz="1600">
                <a:solidFill>
                  <a:schemeClr val="bg1"/>
                </a:solidFill>
              </a:defRPr>
            </a:lvl1pPr>
          </a:lstStyle>
          <a:p>
            <a:fld id="{A64DBC1E-E848-5B4D-9C0B-383730BCF3E2}" type="datetimeFigureOut">
              <a:rPr lang="en-US" smtClean="0"/>
              <a:pPr/>
              <a:t>9/1/2022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21A23E0-4AAB-C344-A263-A165E10A37A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9F45D7-44C8-AE45-A3C1-2E495E2E306D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2915900" y="9534525"/>
            <a:ext cx="3107666" cy="547688"/>
          </a:xfrm>
        </p:spPr>
        <p:txBody>
          <a:bodyPr/>
          <a:lstStyle>
            <a:lvl1pPr>
              <a:defRPr sz="1600"/>
            </a:lvl1pPr>
          </a:lstStyle>
          <a:p>
            <a:fld id="{E463C926-8D25-A94B-B3E5-EFC52066C5D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4F86F9B-E595-EA4D-B3A8-5A5CC214600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667" b="28288"/>
          <a:stretch/>
        </p:blipFill>
        <p:spPr>
          <a:xfrm>
            <a:off x="13450105" y="8255578"/>
            <a:ext cx="4338362" cy="1221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0560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EB1F74C8-DC38-1D40-9CFB-3D42A169225C}"/>
              </a:ext>
            </a:extLst>
          </p:cNvPr>
          <p:cNvSpPr/>
          <p:nvPr userDrawn="1"/>
        </p:nvSpPr>
        <p:spPr>
          <a:xfrm>
            <a:off x="0" y="0"/>
            <a:ext cx="1066800" cy="10287000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7A8B19E-E489-C546-92EF-14124D1296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3600" y="4634201"/>
            <a:ext cx="14871700" cy="1989137"/>
          </a:xfr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46CEAEF-EA2B-384F-BC14-2CACFE587FA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133600" y="9534525"/>
            <a:ext cx="3238500" cy="547688"/>
          </a:xfrm>
        </p:spPr>
        <p:txBody>
          <a:bodyPr/>
          <a:lstStyle>
            <a:lvl1pPr>
              <a:defRPr sz="1600"/>
            </a:lvl1pPr>
          </a:lstStyle>
          <a:p>
            <a:fld id="{A64DBC1E-E848-5B4D-9C0B-383730BCF3E2}" type="datetimeFigureOut">
              <a:rPr lang="en-US" smtClean="0"/>
              <a:pPr/>
              <a:t>9/1/2022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9EF20E1-56A2-694F-A34A-DACC00F860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7CC021D-DE3A-504C-921B-1EC4CA023F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/>
            </a:lvl1pPr>
          </a:lstStyle>
          <a:p>
            <a:fld id="{E463C926-8D25-A94B-B3E5-EFC52066C5D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4D02166-5EFB-3C49-AE93-166588C8680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7" y="4233"/>
            <a:ext cx="18288000" cy="3659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1241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A8B19E-E489-C546-92EF-14124D1296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0200" y="2324100"/>
            <a:ext cx="15430500" cy="1989137"/>
          </a:xfr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46CEAEF-EA2B-384F-BC14-2CACFE587FA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600200" y="9534525"/>
            <a:ext cx="3771900" cy="547688"/>
          </a:xfrm>
        </p:spPr>
        <p:txBody>
          <a:bodyPr/>
          <a:lstStyle>
            <a:lvl1pPr>
              <a:defRPr sz="1600"/>
            </a:lvl1pPr>
          </a:lstStyle>
          <a:p>
            <a:fld id="{A64DBC1E-E848-5B4D-9C0B-383730BCF3E2}" type="datetimeFigureOut">
              <a:rPr lang="en-US" smtClean="0"/>
              <a:pPr/>
              <a:t>9/1/2022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9EF20E1-56A2-694F-A34A-DACC00F860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7CC021D-DE3A-504C-921B-1EC4CA023F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/>
            </a:lvl1pPr>
          </a:lstStyle>
          <a:p>
            <a:fld id="{E463C926-8D25-A94B-B3E5-EFC52066C5D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C448BF6-2C09-C645-8E66-06AB819D55C7}"/>
              </a:ext>
            </a:extLst>
          </p:cNvPr>
          <p:cNvSpPr/>
          <p:nvPr userDrawn="1"/>
        </p:nvSpPr>
        <p:spPr>
          <a:xfrm>
            <a:off x="0" y="0"/>
            <a:ext cx="1066800" cy="10287000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93C52E91-62A6-244C-A808-303840546317}"/>
              </a:ext>
            </a:extLst>
          </p:cNvPr>
          <p:cNvGrpSpPr/>
          <p:nvPr userDrawn="1"/>
        </p:nvGrpSpPr>
        <p:grpSpPr>
          <a:xfrm>
            <a:off x="152399" y="2324100"/>
            <a:ext cx="762002" cy="7484269"/>
            <a:chOff x="152399" y="2324100"/>
            <a:chExt cx="762002" cy="7484269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E471859C-2BFF-FE45-9873-FC46BE0EA843}"/>
                </a:ext>
              </a:extLst>
            </p:cNvPr>
            <p:cNvSpPr txBox="1"/>
            <p:nvPr userDrawn="1"/>
          </p:nvSpPr>
          <p:spPr>
            <a:xfrm rot="16200000">
              <a:off x="-2743200" y="5219700"/>
              <a:ext cx="6553200" cy="762000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/>
            </a:bodyPr>
            <a:lstStyle/>
            <a:p>
              <a:pPr algn="l"/>
              <a:r>
                <a:rPr lang="en-US" sz="1800" dirty="0">
                  <a:solidFill>
                    <a:schemeClr val="bg1"/>
                  </a:solidFill>
                </a:rPr>
                <a:t>Colorado Charter Schools Annual Conference 2022</a:t>
              </a:r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6E883C1E-A037-F640-988E-E2DCCD6E1C86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5464" b="4762"/>
            <a:stretch/>
          </p:blipFill>
          <p:spPr>
            <a:xfrm rot="16200000">
              <a:off x="162589" y="9056557"/>
              <a:ext cx="741622" cy="7620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511212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8785E1C-1AB3-D14B-92A8-34A6C9F62B04}"/>
              </a:ext>
            </a:extLst>
          </p:cNvPr>
          <p:cNvSpPr/>
          <p:nvPr userDrawn="1"/>
        </p:nvSpPr>
        <p:spPr>
          <a:xfrm>
            <a:off x="0" y="0"/>
            <a:ext cx="18288000" cy="10287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6392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8785E1C-1AB3-D14B-92A8-34A6C9F62B04}"/>
              </a:ext>
            </a:extLst>
          </p:cNvPr>
          <p:cNvSpPr/>
          <p:nvPr userDrawn="1"/>
        </p:nvSpPr>
        <p:spPr>
          <a:xfrm>
            <a:off x="0" y="0"/>
            <a:ext cx="18288000" cy="10287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970330B-9BB2-514C-B452-6AE4A7C9141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11400" y="9182100"/>
            <a:ext cx="3022600" cy="8001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1A587EC-E75E-D14B-94BC-1D024E7DFEF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288000" cy="3659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7336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AA197106-1781-764B-9F31-088FFFCE5ED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543800" y="0"/>
            <a:ext cx="10744200" cy="10287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431DCFD-65CE-8842-86B9-BA271BF2122A}"/>
              </a:ext>
            </a:extLst>
          </p:cNvPr>
          <p:cNvSpPr/>
          <p:nvPr userDrawn="1"/>
        </p:nvSpPr>
        <p:spPr>
          <a:xfrm>
            <a:off x="0" y="0"/>
            <a:ext cx="7543800" cy="1028700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88830F9-7181-6E49-8B7C-A66A9171E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3117" y="723900"/>
            <a:ext cx="5897563" cy="2400300"/>
          </a:xfrm>
        </p:spPr>
        <p:txBody>
          <a:bodyPr anchor="b">
            <a:norm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02C313-73E5-E943-8103-B0C18C9DA1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06582" y="1481138"/>
            <a:ext cx="9258300" cy="7929562"/>
          </a:xfrm>
        </p:spPr>
        <p:txBody>
          <a:bodyPr/>
          <a:lstStyle>
            <a:lvl1pPr>
              <a:defRPr sz="3200" b="0" i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800" b="0" i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400" b="0" i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000" b="0" i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000" b="0" i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AE9C429-3777-0644-84F2-296CF2E9C3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23118" y="3390900"/>
            <a:ext cx="5897563" cy="6019800"/>
          </a:xfrm>
        </p:spPr>
        <p:txBody>
          <a:bodyPr>
            <a:normAutofit/>
          </a:bodyPr>
          <a:lstStyle>
            <a:lvl1pPr marL="0" indent="0">
              <a:buNone/>
              <a:defRPr sz="24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Date Placeholder 11">
            <a:extLst>
              <a:ext uri="{FF2B5EF4-FFF2-40B4-BE49-F238E27FC236}">
                <a16:creationId xmlns:a16="http://schemas.microsoft.com/office/drawing/2014/main" id="{CB01E6AC-E968-9D4F-93E9-1EFEB6967B4C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 sz="1600"/>
            </a:lvl1pPr>
          </a:lstStyle>
          <a:p>
            <a:fld id="{A64DBC1E-E848-5B4D-9C0B-383730BCF3E2}" type="datetimeFigureOut">
              <a:rPr lang="en-US" smtClean="0"/>
              <a:pPr/>
              <a:t>9/1/2022</a:t>
            </a:fld>
            <a:endParaRPr lang="en-US" dirty="0"/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4C1F430E-FE24-4A42-9ED3-9C78B1A9C78B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50258034-F762-8540-911E-2A6FBEA5D60D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12915900" y="9534525"/>
            <a:ext cx="3107666" cy="547688"/>
          </a:xfrm>
        </p:spPr>
        <p:txBody>
          <a:bodyPr/>
          <a:lstStyle>
            <a:lvl1pPr>
              <a:defRPr sz="1600"/>
            </a:lvl1pPr>
          </a:lstStyle>
          <a:p>
            <a:fld id="{E463C926-8D25-A94B-B3E5-EFC52066C5D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0BC6BA3-E3FF-B145-BBFF-29EA26B4C2F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67" b="30000"/>
          <a:stretch/>
        </p:blipFill>
        <p:spPr>
          <a:xfrm>
            <a:off x="101600" y="8591019"/>
            <a:ext cx="4318000" cy="1052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1835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3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431DCFD-65CE-8842-86B9-BA271BF2122A}"/>
              </a:ext>
            </a:extLst>
          </p:cNvPr>
          <p:cNvSpPr/>
          <p:nvPr userDrawn="1"/>
        </p:nvSpPr>
        <p:spPr>
          <a:xfrm>
            <a:off x="10777330" y="0"/>
            <a:ext cx="7543800" cy="1028700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88830F9-7181-6E49-8B7C-A66A9171E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82400" y="865981"/>
            <a:ext cx="5897563" cy="2067719"/>
          </a:xfrm>
        </p:spPr>
        <p:txBody>
          <a:bodyPr anchor="b">
            <a:norm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02C313-73E5-E943-8103-B0C18C9DA1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71869" y="1488281"/>
            <a:ext cx="8194467" cy="7310437"/>
          </a:xfrm>
        </p:spPr>
        <p:txBody>
          <a:bodyPr/>
          <a:lstStyle>
            <a:lvl1pPr>
              <a:defRPr sz="3200" b="0" i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800" b="0" i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400" b="0" i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000" b="0" i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000" b="0" i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AE9C429-3777-0644-84F2-296CF2E9C3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582400" y="3266281"/>
            <a:ext cx="5897563" cy="5718175"/>
          </a:xfrm>
        </p:spPr>
        <p:txBody>
          <a:bodyPr>
            <a:normAutofit/>
          </a:bodyPr>
          <a:lstStyle>
            <a:lvl1pPr marL="0" indent="0">
              <a:buNone/>
              <a:defRPr sz="24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F733CC2-3A31-1B4A-8A94-CEB7CAE2AED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871869" y="9534525"/>
            <a:ext cx="3500231" cy="547688"/>
          </a:xfrm>
        </p:spPr>
        <p:txBody>
          <a:bodyPr/>
          <a:lstStyle>
            <a:lvl1pPr>
              <a:defRPr sz="1600"/>
            </a:lvl1pPr>
          </a:lstStyle>
          <a:p>
            <a:fld id="{A64DBC1E-E848-5B4D-9C0B-383730BCF3E2}" type="datetimeFigureOut">
              <a:rPr lang="en-US" smtClean="0"/>
              <a:pPr/>
              <a:t>9/1/2022</a:t>
            </a:fld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63A7E3D6-5EC7-1F48-9D37-A6A52D1AE9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EA05908D-32AC-9B42-9826-02BD527736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>
                <a:solidFill>
                  <a:schemeClr val="bg1"/>
                </a:solidFill>
              </a:defRPr>
            </a:lvl1pPr>
          </a:lstStyle>
          <a:p>
            <a:fld id="{E463C926-8D25-A94B-B3E5-EFC52066C5D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47BAF2-7B4B-864C-A6A1-BE96A631E3D3}"/>
              </a:ext>
            </a:extLst>
          </p:cNvPr>
          <p:cNvSpPr/>
          <p:nvPr userDrawn="1"/>
        </p:nvSpPr>
        <p:spPr>
          <a:xfrm>
            <a:off x="0" y="0"/>
            <a:ext cx="1066800" cy="10287000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F554DAFD-9045-5A45-A59C-F3A9FA7522B7}"/>
              </a:ext>
            </a:extLst>
          </p:cNvPr>
          <p:cNvGrpSpPr/>
          <p:nvPr userDrawn="1"/>
        </p:nvGrpSpPr>
        <p:grpSpPr>
          <a:xfrm>
            <a:off x="152399" y="2324100"/>
            <a:ext cx="762002" cy="7484269"/>
            <a:chOff x="152399" y="2324100"/>
            <a:chExt cx="762002" cy="7484269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784116C5-60DA-4249-9C4D-9FCD6CC81492}"/>
                </a:ext>
              </a:extLst>
            </p:cNvPr>
            <p:cNvSpPr txBox="1"/>
            <p:nvPr userDrawn="1"/>
          </p:nvSpPr>
          <p:spPr>
            <a:xfrm rot="16200000">
              <a:off x="-2743200" y="5219700"/>
              <a:ext cx="6553200" cy="762000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/>
            </a:bodyPr>
            <a:lstStyle/>
            <a:p>
              <a:pPr algn="l"/>
              <a:r>
                <a:rPr lang="en-US" sz="1800" dirty="0">
                  <a:solidFill>
                    <a:schemeClr val="bg1"/>
                  </a:solidFill>
                </a:rPr>
                <a:t>Colorado Charter Schools Annual Conference 2022</a:t>
              </a:r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1BDC2D06-CEA6-F54F-9646-1DE8FBD433E2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5464" b="4762"/>
            <a:stretch/>
          </p:blipFill>
          <p:spPr>
            <a:xfrm rot="16200000">
              <a:off x="162589" y="9056557"/>
              <a:ext cx="741622" cy="7620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281941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7B573B8E-547E-C048-9859-36537A94335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7543800" cy="10317163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88830F9-7181-6E49-8B7C-A66A9171E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6706" y="697328"/>
            <a:ext cx="5897563" cy="2007772"/>
          </a:xfrm>
        </p:spPr>
        <p:txBody>
          <a:bodyPr anchor="b">
            <a:normAutofit/>
          </a:bodyPr>
          <a:lstStyle>
            <a:lvl1pPr>
              <a:defRPr sz="4400">
                <a:solidFill>
                  <a:schemeClr val="accent4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02C313-73E5-E943-8103-B0C18C9DA1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53399" y="1481138"/>
            <a:ext cx="9601201" cy="7929562"/>
          </a:xfrm>
        </p:spPr>
        <p:txBody>
          <a:bodyPr/>
          <a:lstStyle>
            <a:lvl1pPr>
              <a:defRPr sz="3200" b="0" i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800" b="0" i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400" b="0" i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000" b="0" i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000" b="0" i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AE9C429-3777-0644-84F2-296CF2E9C3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06706" y="3097628"/>
            <a:ext cx="5897563" cy="6313072"/>
          </a:xfrm>
        </p:spPr>
        <p:txBody>
          <a:bodyPr>
            <a:normAutofit/>
          </a:bodyPr>
          <a:lstStyle>
            <a:lvl1pPr marL="0" indent="0">
              <a:buNone/>
              <a:defRPr sz="24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FD4DB5A3-5E68-A647-98AB-7D77FF3CA149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 sz="1600"/>
            </a:lvl1pPr>
          </a:lstStyle>
          <a:p>
            <a:fld id="{A64DBC1E-E848-5B4D-9C0B-383730BCF3E2}" type="datetimeFigureOut">
              <a:rPr lang="en-US" smtClean="0"/>
              <a:pPr/>
              <a:t>9/1/2022</a:t>
            </a:fld>
            <a:endParaRPr lang="en-US" dirty="0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8E2A41CA-26EE-A54F-82AA-747A4408CC4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01045368-86FC-9B4A-9873-1BDDEEB455F0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12915900" y="9534525"/>
            <a:ext cx="3107666" cy="547688"/>
          </a:xfrm>
        </p:spPr>
        <p:txBody>
          <a:bodyPr/>
          <a:lstStyle>
            <a:lvl1pPr>
              <a:defRPr sz="1600"/>
            </a:lvl1pPr>
          </a:lstStyle>
          <a:p>
            <a:fld id="{E463C926-8D25-A94B-B3E5-EFC52066C5D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11983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91944C02-203C-5A4E-86EC-D4CC2ED4109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744200" y="0"/>
            <a:ext cx="7543800" cy="10317163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88830F9-7181-6E49-8B7C-A66A9171E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78283" y="865981"/>
            <a:ext cx="5897563" cy="1991519"/>
          </a:xfrm>
        </p:spPr>
        <p:txBody>
          <a:bodyPr anchor="b">
            <a:normAutofit/>
          </a:bodyPr>
          <a:lstStyle>
            <a:lvl1pPr>
              <a:defRPr sz="4400">
                <a:solidFill>
                  <a:schemeClr val="accent4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02C313-73E5-E943-8103-B0C18C9DA1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05000" y="1488281"/>
            <a:ext cx="8096250" cy="7310437"/>
          </a:xfrm>
        </p:spPr>
        <p:txBody>
          <a:bodyPr/>
          <a:lstStyle>
            <a:lvl1pPr>
              <a:defRPr sz="3200" b="0" i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800" b="0" i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400" b="0" i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000" b="0" i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000" b="0" i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AE9C429-3777-0644-84F2-296CF2E9C3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778283" y="3266281"/>
            <a:ext cx="5897563" cy="5718175"/>
          </a:xfrm>
        </p:spPr>
        <p:txBody>
          <a:bodyPr>
            <a:normAutofit/>
          </a:bodyPr>
          <a:lstStyle>
            <a:lvl1pPr marL="0" indent="0">
              <a:buNone/>
              <a:defRPr sz="24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37071AE3-BC80-2945-AE2B-FB3C641C41CD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1905000" y="9534525"/>
            <a:ext cx="3467100" cy="547688"/>
          </a:xfrm>
        </p:spPr>
        <p:txBody>
          <a:bodyPr/>
          <a:lstStyle>
            <a:lvl1pPr>
              <a:defRPr sz="1600"/>
            </a:lvl1pPr>
          </a:lstStyle>
          <a:p>
            <a:fld id="{A64DBC1E-E848-5B4D-9C0B-383730BCF3E2}" type="datetimeFigureOut">
              <a:rPr lang="en-US" smtClean="0"/>
              <a:pPr/>
              <a:t>9/1/2022</a:t>
            </a:fld>
            <a:endParaRPr lang="en-US" dirty="0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738D81DE-CD1D-E14F-BD9A-57537843A69B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377318A2-9188-9441-9CAB-68F05BC4B9C8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 sz="1600"/>
            </a:lvl1pPr>
          </a:lstStyle>
          <a:p>
            <a:fld id="{E463C926-8D25-A94B-B3E5-EFC52066C5D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AE54F07-6C96-4545-8E07-44B4EAF9840E}"/>
              </a:ext>
            </a:extLst>
          </p:cNvPr>
          <p:cNvSpPr txBox="1"/>
          <p:nvPr userDrawn="1"/>
        </p:nvSpPr>
        <p:spPr>
          <a:xfrm>
            <a:off x="2703443" y="9872870"/>
            <a:ext cx="0" cy="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 fontScale="25000" lnSpcReduction="20000"/>
          </a:bodyPr>
          <a:lstStyle/>
          <a:p>
            <a:pPr algn="l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E40257F-BC85-2945-A057-4D2DE0FEFB14}"/>
              </a:ext>
            </a:extLst>
          </p:cNvPr>
          <p:cNvSpPr/>
          <p:nvPr userDrawn="1"/>
        </p:nvSpPr>
        <p:spPr>
          <a:xfrm>
            <a:off x="0" y="0"/>
            <a:ext cx="1066800" cy="10287000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1DB1E9E-7DC7-9347-A620-E2279BB18133}"/>
              </a:ext>
            </a:extLst>
          </p:cNvPr>
          <p:cNvGrpSpPr/>
          <p:nvPr userDrawn="1"/>
        </p:nvGrpSpPr>
        <p:grpSpPr>
          <a:xfrm>
            <a:off x="152399" y="2324100"/>
            <a:ext cx="762002" cy="7484269"/>
            <a:chOff x="152399" y="2324100"/>
            <a:chExt cx="762002" cy="7484269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9CA6961B-3916-6F41-B783-EEC89690F1CC}"/>
                </a:ext>
              </a:extLst>
            </p:cNvPr>
            <p:cNvSpPr txBox="1"/>
            <p:nvPr userDrawn="1"/>
          </p:nvSpPr>
          <p:spPr>
            <a:xfrm rot="16200000">
              <a:off x="-2743200" y="5219700"/>
              <a:ext cx="6553200" cy="762000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/>
            </a:bodyPr>
            <a:lstStyle/>
            <a:p>
              <a:pPr algn="l"/>
              <a:r>
                <a:rPr lang="en-US" sz="1800" dirty="0">
                  <a:solidFill>
                    <a:schemeClr val="bg1"/>
                  </a:solidFill>
                </a:rPr>
                <a:t>Colorado Charter Schools Annual Conference 2022</a:t>
              </a:r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BB0E93E-7A34-E748-B791-A022DDBC2AE9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5464" b="4762"/>
            <a:stretch/>
          </p:blipFill>
          <p:spPr>
            <a:xfrm rot="16200000">
              <a:off x="162589" y="9056557"/>
              <a:ext cx="741622" cy="7620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2625866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91944C02-203C-5A4E-86EC-D4CC2ED4109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744200" y="0"/>
            <a:ext cx="7543800" cy="10317163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88830F9-7181-6E49-8B7C-A66A9171E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78283" y="865981"/>
            <a:ext cx="5897563" cy="1991519"/>
          </a:xfrm>
        </p:spPr>
        <p:txBody>
          <a:bodyPr anchor="b">
            <a:normAutofit/>
          </a:bodyPr>
          <a:lstStyle>
            <a:lvl1pPr>
              <a:defRPr sz="4400">
                <a:solidFill>
                  <a:schemeClr val="accent4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02C313-73E5-E943-8103-B0C18C9DA1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78954" y="1488281"/>
            <a:ext cx="8322296" cy="7310437"/>
          </a:xfrm>
        </p:spPr>
        <p:txBody>
          <a:bodyPr/>
          <a:lstStyle>
            <a:lvl1pPr>
              <a:defRPr sz="3200" b="0" i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800" b="0" i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400" b="0" i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000" b="0" i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000" b="0" i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AE9C429-3777-0644-84F2-296CF2E9C3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778283" y="3266281"/>
            <a:ext cx="5897563" cy="5718175"/>
          </a:xfrm>
        </p:spPr>
        <p:txBody>
          <a:bodyPr>
            <a:normAutofit/>
          </a:bodyPr>
          <a:lstStyle>
            <a:lvl1pPr marL="0" indent="0">
              <a:buNone/>
              <a:defRPr sz="24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37071AE3-BC80-2945-AE2B-FB3C641C41CD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1678954" y="9534525"/>
            <a:ext cx="3693146" cy="547688"/>
          </a:xfrm>
        </p:spPr>
        <p:txBody>
          <a:bodyPr/>
          <a:lstStyle>
            <a:lvl1pPr>
              <a:defRPr sz="1600"/>
            </a:lvl1pPr>
          </a:lstStyle>
          <a:p>
            <a:fld id="{A64DBC1E-E848-5B4D-9C0B-383730BCF3E2}" type="datetimeFigureOut">
              <a:rPr lang="en-US" smtClean="0"/>
              <a:pPr/>
              <a:t>9/1/2022</a:t>
            </a:fld>
            <a:endParaRPr lang="en-US" dirty="0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738D81DE-CD1D-E14F-BD9A-57537843A69B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377318A2-9188-9441-9CAB-68F05BC4B9C8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 sz="1600"/>
            </a:lvl1pPr>
          </a:lstStyle>
          <a:p>
            <a:fld id="{E463C926-8D25-A94B-B3E5-EFC52066C5D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AE54F07-6C96-4545-8E07-44B4EAF9840E}"/>
              </a:ext>
            </a:extLst>
          </p:cNvPr>
          <p:cNvSpPr txBox="1"/>
          <p:nvPr userDrawn="1"/>
        </p:nvSpPr>
        <p:spPr>
          <a:xfrm>
            <a:off x="2703443" y="9872870"/>
            <a:ext cx="0" cy="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 fontScale="25000" lnSpcReduction="20000"/>
          </a:bodyPr>
          <a:lstStyle/>
          <a:p>
            <a:pPr algn="l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C321BE5-3ADC-D84A-9598-2DE32E459C8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67" b="30000"/>
          <a:stretch/>
        </p:blipFill>
        <p:spPr>
          <a:xfrm>
            <a:off x="1564217" y="7931943"/>
            <a:ext cx="4318000" cy="1052513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FA470B14-1A1A-D140-B7AF-40ADD6100EC9}"/>
              </a:ext>
            </a:extLst>
          </p:cNvPr>
          <p:cNvSpPr/>
          <p:nvPr userDrawn="1"/>
        </p:nvSpPr>
        <p:spPr>
          <a:xfrm>
            <a:off x="0" y="0"/>
            <a:ext cx="1066800" cy="10287000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ABD63D06-6DD2-1E49-94C5-CA857933949E}"/>
              </a:ext>
            </a:extLst>
          </p:cNvPr>
          <p:cNvGrpSpPr/>
          <p:nvPr userDrawn="1"/>
        </p:nvGrpSpPr>
        <p:grpSpPr>
          <a:xfrm>
            <a:off x="152399" y="2324100"/>
            <a:ext cx="762002" cy="7484269"/>
            <a:chOff x="152399" y="2324100"/>
            <a:chExt cx="762002" cy="7484269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81243EBD-638B-3B44-878B-C30276C6C658}"/>
                </a:ext>
              </a:extLst>
            </p:cNvPr>
            <p:cNvSpPr txBox="1"/>
            <p:nvPr userDrawn="1"/>
          </p:nvSpPr>
          <p:spPr>
            <a:xfrm rot="16200000">
              <a:off x="-2743200" y="5219700"/>
              <a:ext cx="6553200" cy="762000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/>
            </a:bodyPr>
            <a:lstStyle/>
            <a:p>
              <a:pPr algn="l"/>
              <a:r>
                <a:rPr lang="en-US" sz="1800" dirty="0">
                  <a:solidFill>
                    <a:schemeClr val="bg1"/>
                  </a:solidFill>
                </a:rPr>
                <a:t>Colorado Charter Schools Annual Conference 2022</a:t>
              </a:r>
            </a:p>
          </p:txBody>
        </p:sp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90225C1D-6038-C745-9E6C-4E35EC2DB952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5464" b="4762"/>
            <a:stretch/>
          </p:blipFill>
          <p:spPr>
            <a:xfrm rot="16200000">
              <a:off x="162589" y="9056557"/>
              <a:ext cx="741622" cy="7620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79152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4E5088-B18C-4940-8A51-51E7352572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0" y="1684338"/>
            <a:ext cx="13716000" cy="3581400"/>
          </a:xfrm>
        </p:spPr>
        <p:txBody>
          <a:bodyPr anchor="b"/>
          <a:lstStyle>
            <a:lvl1pPr algn="ctr">
              <a:defRPr sz="6000">
                <a:solidFill>
                  <a:schemeClr val="accent4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47642E6-8F56-6041-AC29-D970DF6BE25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467600" y="5448300"/>
            <a:ext cx="8534399" cy="2482850"/>
          </a:xfrm>
        </p:spPr>
        <p:txBody>
          <a:bodyPr>
            <a:normAutofit/>
          </a:bodyPr>
          <a:lstStyle>
            <a:lvl1pPr marL="0" indent="0" algn="l">
              <a:buNone/>
              <a:defRPr sz="3200" b="0" i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59FB835E-25C5-764F-91E6-C19E2AC569CC}"/>
              </a:ext>
            </a:extLst>
          </p:cNvPr>
          <p:cNvSpPr txBox="1">
            <a:spLocks/>
          </p:cNvSpPr>
          <p:nvPr userDrawn="1"/>
        </p:nvSpPr>
        <p:spPr>
          <a:xfrm>
            <a:off x="2286000" y="5403850"/>
            <a:ext cx="4876800" cy="9588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000" b="1" i="0" kern="120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Presenters:</a:t>
            </a:r>
            <a:endParaRPr lang="en-US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1A67C57-847C-AA4C-915B-6B57CB8BCD14}"/>
              </a:ext>
            </a:extLst>
          </p:cNvPr>
          <p:cNvCxnSpPr/>
          <p:nvPr userDrawn="1"/>
        </p:nvCxnSpPr>
        <p:spPr>
          <a:xfrm>
            <a:off x="2286000" y="5277683"/>
            <a:ext cx="13716000" cy="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70E0CCA-2E88-A642-9387-A008C9DAA3A2}"/>
              </a:ext>
            </a:extLst>
          </p:cNvPr>
          <p:cNvCxnSpPr>
            <a:cxnSpLocks/>
          </p:cNvCxnSpPr>
          <p:nvPr userDrawn="1"/>
        </p:nvCxnSpPr>
        <p:spPr>
          <a:xfrm>
            <a:off x="7315200" y="5277682"/>
            <a:ext cx="0" cy="1694618"/>
          </a:xfrm>
          <a:prstGeom prst="line">
            <a:avLst/>
          </a:prstGeom>
          <a:ln w="25400">
            <a:solidFill>
              <a:schemeClr val="accent4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62AE665A-AFF0-164D-A0B4-51AC5746BB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600"/>
            </a:lvl1pPr>
          </a:lstStyle>
          <a:p>
            <a:fld id="{A64DBC1E-E848-5B4D-9C0B-383730BCF3E2}" type="datetimeFigureOut">
              <a:rPr lang="en-US" smtClean="0"/>
              <a:pPr/>
              <a:t>9/1/2022</a:t>
            </a:fld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DE37BBA4-AB2A-EB49-8DB1-8C6B424EF9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15B23F40-6C5B-4646-B021-904C6A7A52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/>
            </a:lvl1pPr>
          </a:lstStyle>
          <a:p>
            <a:fld id="{E463C926-8D25-A94B-B3E5-EFC52066C5D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AE18DDE-B2B5-784B-BA7F-2386C6C8C4AB}"/>
              </a:ext>
            </a:extLst>
          </p:cNvPr>
          <p:cNvSpPr/>
          <p:nvPr userDrawn="1"/>
        </p:nvSpPr>
        <p:spPr>
          <a:xfrm>
            <a:off x="0" y="0"/>
            <a:ext cx="1066800" cy="10287000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A8CA34FA-3B52-7344-8142-E785801C2AF0}"/>
              </a:ext>
            </a:extLst>
          </p:cNvPr>
          <p:cNvGrpSpPr/>
          <p:nvPr userDrawn="1"/>
        </p:nvGrpSpPr>
        <p:grpSpPr>
          <a:xfrm>
            <a:off x="152399" y="2324100"/>
            <a:ext cx="762002" cy="7484269"/>
            <a:chOff x="152399" y="2324100"/>
            <a:chExt cx="762002" cy="7484269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95433632-C58B-7843-991C-8B50EC6EC81D}"/>
                </a:ext>
              </a:extLst>
            </p:cNvPr>
            <p:cNvSpPr txBox="1"/>
            <p:nvPr userDrawn="1"/>
          </p:nvSpPr>
          <p:spPr>
            <a:xfrm rot="16200000">
              <a:off x="-2743200" y="5219700"/>
              <a:ext cx="6553200" cy="762000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/>
            </a:bodyPr>
            <a:lstStyle/>
            <a:p>
              <a:pPr algn="l"/>
              <a:r>
                <a:rPr lang="en-US" sz="1800" dirty="0">
                  <a:solidFill>
                    <a:schemeClr val="bg1"/>
                  </a:solidFill>
                </a:rPr>
                <a:t>Colorado Charter Schools Annual Conference 2022</a:t>
              </a:r>
            </a:p>
          </p:txBody>
        </p: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1531C1FF-5149-7042-8BBF-D82480FA450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5464" b="4762"/>
            <a:stretch/>
          </p:blipFill>
          <p:spPr>
            <a:xfrm rot="16200000">
              <a:off x="162589" y="9056557"/>
              <a:ext cx="741622" cy="7620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811658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39529D9-5B70-AB44-B821-18A196595AD3}"/>
              </a:ext>
            </a:extLst>
          </p:cNvPr>
          <p:cNvSpPr/>
          <p:nvPr userDrawn="1"/>
        </p:nvSpPr>
        <p:spPr>
          <a:xfrm>
            <a:off x="7315200" y="-14947"/>
            <a:ext cx="10972800" cy="10316894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8AD72AE-0A8D-8747-90E7-1AEC86B1DB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086" y="685800"/>
            <a:ext cx="5897563" cy="2400300"/>
          </a:xfrm>
        </p:spPr>
        <p:txBody>
          <a:bodyPr anchor="b">
            <a:normAutofit/>
          </a:bodyPr>
          <a:lstStyle>
            <a:lvl1pPr>
              <a:defRPr sz="4400">
                <a:solidFill>
                  <a:schemeClr val="accent4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977A97D-3C0F-C043-90B6-5CDB4AD44A8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7338391" y="0"/>
            <a:ext cx="10949609" cy="10287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543B64C-3119-6849-8FC9-F591D38DA2C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03895" y="3091070"/>
            <a:ext cx="5897563" cy="5718175"/>
          </a:xfr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0A0D13B6-1BC4-1841-B90C-9DE5A73BE0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600"/>
            </a:lvl1pPr>
          </a:lstStyle>
          <a:p>
            <a:fld id="{A64DBC1E-E848-5B4D-9C0B-383730BCF3E2}" type="datetimeFigureOut">
              <a:rPr lang="en-US" smtClean="0"/>
              <a:pPr/>
              <a:t>9/1/2022</a:t>
            </a:fld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EA740078-3D8B-E54B-9FDA-23FA0B92AC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F6C44D30-140C-CE42-9C4A-326212CC45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>
                <a:solidFill>
                  <a:schemeClr val="bg1"/>
                </a:solidFill>
              </a:defRPr>
            </a:lvl1pPr>
          </a:lstStyle>
          <a:p>
            <a:fld id="{E463C926-8D25-A94B-B3E5-EFC52066C5D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5CB9982-8CC5-5E4C-842A-D418C7A7EB73}"/>
              </a:ext>
            </a:extLst>
          </p:cNvPr>
          <p:cNvSpPr/>
          <p:nvPr userDrawn="1"/>
        </p:nvSpPr>
        <p:spPr>
          <a:xfrm>
            <a:off x="17235924" y="-14947"/>
            <a:ext cx="1066800" cy="10287000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6EAD5667-787D-2D44-97FD-82D759C232F6}"/>
              </a:ext>
            </a:extLst>
          </p:cNvPr>
          <p:cNvGrpSpPr/>
          <p:nvPr userDrawn="1"/>
        </p:nvGrpSpPr>
        <p:grpSpPr>
          <a:xfrm>
            <a:off x="17441148" y="2597944"/>
            <a:ext cx="762002" cy="7484269"/>
            <a:chOff x="152399" y="2324100"/>
            <a:chExt cx="762002" cy="7484269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AA320BB5-0B3C-4D47-BD0B-5443948CF26C}"/>
                </a:ext>
              </a:extLst>
            </p:cNvPr>
            <p:cNvSpPr txBox="1"/>
            <p:nvPr userDrawn="1"/>
          </p:nvSpPr>
          <p:spPr>
            <a:xfrm rot="16200000">
              <a:off x="-2743200" y="5219700"/>
              <a:ext cx="6553200" cy="762000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/>
            </a:bodyPr>
            <a:lstStyle/>
            <a:p>
              <a:pPr algn="l"/>
              <a:r>
                <a:rPr lang="en-US" sz="1800" dirty="0">
                  <a:solidFill>
                    <a:schemeClr val="bg1"/>
                  </a:solidFill>
                </a:rPr>
                <a:t>Colorado Charter Schools Annual Conference 2022</a:t>
              </a:r>
            </a:p>
          </p:txBody>
        </p: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FE935541-4A3E-674F-A9AC-B9BB11C05DB2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5464" b="4762"/>
            <a:stretch/>
          </p:blipFill>
          <p:spPr>
            <a:xfrm rot="16200000">
              <a:off x="162589" y="9056557"/>
              <a:ext cx="741622" cy="7620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3820019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819150" y="-7144"/>
            <a:ext cx="7522368" cy="10294145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92602" y="2070103"/>
            <a:ext cx="12861933" cy="3924299"/>
          </a:xfrm>
        </p:spPr>
        <p:txBody>
          <a:bodyPr anchor="b">
            <a:normAutofit/>
          </a:bodyPr>
          <a:lstStyle>
            <a:lvl1pPr algn="r">
              <a:defRPr sz="90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773066" y="5994401"/>
            <a:ext cx="10481468" cy="2082801"/>
          </a:xfrm>
        </p:spPr>
        <p:txBody>
          <a:bodyPr anchor="t">
            <a:normAutofit/>
          </a:bodyPr>
          <a:lstStyle>
            <a:lvl1pPr marL="0" indent="0" algn="r">
              <a:buNone/>
              <a:defRPr sz="3150">
                <a:solidFill>
                  <a:schemeClr val="tx1"/>
                </a:solidFill>
              </a:defRPr>
            </a:lvl1pPr>
            <a:lvl2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429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114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800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486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CD81C-640E-4C12-AAC9-3E0D29CCD94D}" type="datetimeFigureOut">
              <a:rPr lang="en-US" smtClean="0"/>
              <a:t>9/1/2022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998618" y="8824913"/>
            <a:ext cx="6486066" cy="54768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B0C20-8E65-448D-B4B3-04F83848FC4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129482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CD81C-640E-4C12-AAC9-3E0D29CCD94D}" type="datetimeFigureOut">
              <a:rPr lang="en-US" smtClean="0"/>
              <a:t>9/1/2022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6427785" y="8800697"/>
            <a:ext cx="826751" cy="547688"/>
          </a:xfrm>
        </p:spPr>
        <p:txBody>
          <a:bodyPr/>
          <a:lstStyle/>
          <a:p>
            <a:fld id="{72AB0C20-8E65-448D-B4B3-04F83848FC4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922766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58419" y="4000498"/>
            <a:ext cx="13396121" cy="3165573"/>
          </a:xfrm>
        </p:spPr>
        <p:txBody>
          <a:bodyPr anchor="b"/>
          <a:lstStyle>
            <a:lvl1pPr algn="r">
              <a:defRPr sz="6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58417" y="7166072"/>
            <a:ext cx="13396122" cy="1290600"/>
          </a:xfrm>
        </p:spPr>
        <p:txBody>
          <a:bodyPr anchor="t">
            <a:normAutofit/>
          </a:bodyPr>
          <a:lstStyle>
            <a:lvl1pPr marL="0" indent="0" algn="r">
              <a:buNone/>
              <a:defRPr sz="3000">
                <a:solidFill>
                  <a:schemeClr val="tx1"/>
                </a:solidFill>
              </a:defRPr>
            </a:lvl1pPr>
            <a:lvl2pPr marL="6858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CD81C-640E-4C12-AAC9-3E0D29CCD94D}" type="datetimeFigureOut">
              <a:rPr lang="en-US" smtClean="0"/>
              <a:t>9/1/2022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B0C20-8E65-448D-B4B3-04F83848FC4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122359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26467" y="1028701"/>
            <a:ext cx="15028070" cy="262889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26469" y="4000499"/>
            <a:ext cx="7342583" cy="4686302"/>
          </a:xfrm>
        </p:spPr>
        <p:txBody>
          <a:bodyPr>
            <a:normAutofit/>
          </a:bodyPr>
          <a:lstStyle>
            <a:lvl1pPr>
              <a:defRPr sz="2700"/>
            </a:lvl1pPr>
            <a:lvl2pPr>
              <a:defRPr sz="24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911951" y="4000500"/>
            <a:ext cx="7342584" cy="4686300"/>
          </a:xfrm>
        </p:spPr>
        <p:txBody>
          <a:bodyPr>
            <a:normAutofit/>
          </a:bodyPr>
          <a:lstStyle>
            <a:lvl1pPr>
              <a:defRPr sz="2700"/>
            </a:lvl1pPr>
            <a:lvl2pPr>
              <a:defRPr sz="24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CD81C-640E-4C12-AAC9-3E0D29CCD94D}" type="datetimeFigureOut">
              <a:rPr lang="en-US" smtClean="0"/>
              <a:t>9/1/2022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B0C20-8E65-448D-B4B3-04F83848FC4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421650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58269" y="3987800"/>
            <a:ext cx="6910782" cy="864393"/>
          </a:xfrm>
        </p:spPr>
        <p:txBody>
          <a:bodyPr anchor="b">
            <a:noAutofit/>
          </a:bodyPr>
          <a:lstStyle>
            <a:lvl1pPr marL="0" indent="0">
              <a:buNone/>
              <a:defRPr sz="4200" b="0">
                <a:solidFill>
                  <a:schemeClr val="accent1">
                    <a:lumMod val="75000"/>
                  </a:schemeClr>
                </a:solidFill>
              </a:defRPr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26467" y="5003006"/>
            <a:ext cx="7342584" cy="3683793"/>
          </a:xfrm>
        </p:spPr>
        <p:txBody>
          <a:bodyPr anchor="t">
            <a:normAutofit/>
          </a:bodyPr>
          <a:lstStyle>
            <a:lvl1pPr>
              <a:defRPr sz="2700"/>
            </a:lvl1pPr>
            <a:lvl2pPr>
              <a:defRPr sz="24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320731" y="4000500"/>
            <a:ext cx="6933806" cy="864393"/>
          </a:xfrm>
        </p:spPr>
        <p:txBody>
          <a:bodyPr anchor="b">
            <a:noAutofit/>
          </a:bodyPr>
          <a:lstStyle>
            <a:lvl1pPr marL="0" indent="0">
              <a:buNone/>
              <a:defRPr sz="4200" b="0">
                <a:solidFill>
                  <a:schemeClr val="accent1">
                    <a:lumMod val="75000"/>
                  </a:schemeClr>
                </a:solidFill>
              </a:defRPr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911951" y="5003006"/>
            <a:ext cx="7342584" cy="3683793"/>
          </a:xfrm>
        </p:spPr>
        <p:txBody>
          <a:bodyPr anchor="t">
            <a:normAutofit/>
          </a:bodyPr>
          <a:lstStyle>
            <a:lvl1pPr>
              <a:defRPr sz="2700"/>
            </a:lvl1pPr>
            <a:lvl2pPr>
              <a:defRPr sz="24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CD81C-640E-4C12-AAC9-3E0D29CCD94D}" type="datetimeFigureOut">
              <a:rPr lang="en-US" smtClean="0"/>
              <a:t>9/1/2022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B0C20-8E65-448D-B4B3-04F83848FC4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655219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CD81C-640E-4C12-AAC9-3E0D29CCD94D}" type="datetimeFigureOut">
              <a:rPr lang="en-US" smtClean="0"/>
              <a:t>9/1/2022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B0C20-8E65-448D-B4B3-04F83848FC4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376030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CD81C-640E-4C12-AAC9-3E0D29CCD94D}" type="datetimeFigureOut">
              <a:rPr lang="en-US" smtClean="0"/>
              <a:t>9/1/2022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B0C20-8E65-448D-B4B3-04F83848FC4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893978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26469" y="2400300"/>
            <a:ext cx="5323682" cy="2057400"/>
          </a:xfrm>
        </p:spPr>
        <p:txBody>
          <a:bodyPr anchor="b">
            <a:normAutofit/>
          </a:bodyPr>
          <a:lstStyle>
            <a:lvl1pPr algn="ctr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93050" y="1028699"/>
            <a:ext cx="9361485" cy="7658102"/>
          </a:xfrm>
        </p:spPr>
        <p:txBody>
          <a:bodyPr anchor="ctr">
            <a:normAutofit/>
          </a:bodyPr>
          <a:lstStyle>
            <a:lvl1pPr>
              <a:defRPr sz="30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26469" y="4457700"/>
            <a:ext cx="5323682" cy="2743200"/>
          </a:xfrm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685800" indent="0">
              <a:buNone/>
              <a:defRPr sz="1800"/>
            </a:lvl2pPr>
            <a:lvl3pPr marL="1371600" indent="0">
              <a:buNone/>
              <a:defRPr sz="1500"/>
            </a:lvl3pPr>
            <a:lvl4pPr marL="2057400" indent="0">
              <a:buNone/>
              <a:defRPr sz="1350"/>
            </a:lvl4pPr>
            <a:lvl5pPr marL="2743200" indent="0">
              <a:buNone/>
              <a:defRPr sz="1350"/>
            </a:lvl5pPr>
            <a:lvl6pPr marL="3429000" indent="0">
              <a:buNone/>
              <a:defRPr sz="1350"/>
            </a:lvl6pPr>
            <a:lvl7pPr marL="4114800" indent="0">
              <a:buNone/>
              <a:defRPr sz="1350"/>
            </a:lvl7pPr>
            <a:lvl8pPr marL="4800600" indent="0">
              <a:buNone/>
              <a:defRPr sz="1350"/>
            </a:lvl8pPr>
            <a:lvl9pPr marL="5486400" indent="0">
              <a:buNone/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CD81C-640E-4C12-AAC9-3E0D29CCD94D}" type="datetimeFigureOut">
              <a:rPr lang="en-US" smtClean="0"/>
              <a:t>9/1/2022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B0C20-8E65-448D-B4B3-04F83848FC4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030326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24086" y="2628899"/>
            <a:ext cx="8139237" cy="2057400"/>
          </a:xfrm>
        </p:spPr>
        <p:txBody>
          <a:bodyPr anchor="b">
            <a:normAutofit/>
          </a:bodyPr>
          <a:lstStyle>
            <a:lvl1pPr algn="ctr">
              <a:defRPr sz="42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392023" y="1371600"/>
            <a:ext cx="4921461" cy="6858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400"/>
            </a:lvl1pPr>
            <a:lvl2pPr marL="685800" indent="0">
              <a:buNone/>
              <a:defRPr sz="2400"/>
            </a:lvl2pPr>
            <a:lvl3pPr marL="1371600" indent="0">
              <a:buNone/>
              <a:defRPr sz="2400"/>
            </a:lvl3pPr>
            <a:lvl4pPr marL="2057400" indent="0">
              <a:buNone/>
              <a:defRPr sz="2400"/>
            </a:lvl4pPr>
            <a:lvl5pPr marL="2743200" indent="0">
              <a:buNone/>
              <a:defRPr sz="2400"/>
            </a:lvl5pPr>
            <a:lvl6pPr marL="3429000" indent="0">
              <a:buNone/>
              <a:defRPr sz="2400"/>
            </a:lvl6pPr>
            <a:lvl7pPr marL="4114800" indent="0">
              <a:buNone/>
              <a:defRPr sz="2400"/>
            </a:lvl7pPr>
            <a:lvl8pPr marL="4800600" indent="0">
              <a:buNone/>
              <a:defRPr sz="2400"/>
            </a:lvl8pPr>
            <a:lvl9pPr marL="5486400" indent="0">
              <a:buNone/>
              <a:defRPr sz="24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24086" y="4686299"/>
            <a:ext cx="8139237" cy="2743200"/>
          </a:xfrm>
        </p:spPr>
        <p:txBody>
          <a:bodyPr>
            <a:normAutofit/>
          </a:bodyPr>
          <a:lstStyle>
            <a:lvl1pPr marL="0" indent="0" algn="ctr">
              <a:buNone/>
              <a:defRPr sz="2700"/>
            </a:lvl1pPr>
            <a:lvl2pPr marL="685800" indent="0">
              <a:buNone/>
              <a:defRPr sz="1800"/>
            </a:lvl2pPr>
            <a:lvl3pPr marL="1371600" indent="0">
              <a:buNone/>
              <a:defRPr sz="1500"/>
            </a:lvl3pPr>
            <a:lvl4pPr marL="2057400" indent="0">
              <a:buNone/>
              <a:defRPr sz="1350"/>
            </a:lvl4pPr>
            <a:lvl5pPr marL="2743200" indent="0">
              <a:buNone/>
              <a:defRPr sz="1350"/>
            </a:lvl5pPr>
            <a:lvl6pPr marL="3429000" indent="0">
              <a:buNone/>
              <a:defRPr sz="1350"/>
            </a:lvl6pPr>
            <a:lvl7pPr marL="4114800" indent="0">
              <a:buNone/>
              <a:defRPr sz="1350"/>
            </a:lvl7pPr>
            <a:lvl8pPr marL="4800600" indent="0">
              <a:buNone/>
              <a:defRPr sz="1350"/>
            </a:lvl8pPr>
            <a:lvl9pPr marL="5486400" indent="0">
              <a:buNone/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CD81C-640E-4C12-AAC9-3E0D29CCD94D}" type="datetimeFigureOut">
              <a:rPr lang="en-US" smtClean="0"/>
              <a:t>9/1/2022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B0C20-8E65-448D-B4B3-04F83848FC4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72385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B8A3E1C-65BF-4544-B9BF-E24B942E8931}"/>
              </a:ext>
            </a:extLst>
          </p:cNvPr>
          <p:cNvSpPr/>
          <p:nvPr userDrawn="1"/>
        </p:nvSpPr>
        <p:spPr>
          <a:xfrm>
            <a:off x="0" y="0"/>
            <a:ext cx="18288000" cy="10287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ED294FF-4D02-6641-9572-F0D52D3A71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0200" y="1051454"/>
            <a:ext cx="15430500" cy="1989137"/>
          </a:xfrm>
        </p:spPr>
        <p:txBody>
          <a:bodyPr>
            <a:normAutofit/>
          </a:bodyPr>
          <a:lstStyle>
            <a:lvl1pPr>
              <a:defRPr sz="60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3B065E-2843-CA48-B7C9-69B7C1A1A6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00200" y="3467100"/>
            <a:ext cx="15430500" cy="5334000"/>
          </a:xfrm>
        </p:spPr>
        <p:txBody>
          <a:bodyPr/>
          <a:lstStyle>
            <a:lvl1pPr>
              <a:defRPr b="0" i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0" i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0" i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0" i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0" i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2A353857-D3A8-364D-BD9D-6E11C767DC2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600200" y="9534525"/>
            <a:ext cx="3771900" cy="547688"/>
          </a:xfrm>
        </p:spPr>
        <p:txBody>
          <a:bodyPr/>
          <a:lstStyle>
            <a:lvl1pPr>
              <a:defRPr sz="1600"/>
            </a:lvl1pPr>
          </a:lstStyle>
          <a:p>
            <a:fld id="{A64DBC1E-E848-5B4D-9C0B-383730BCF3E2}" type="datetimeFigureOut">
              <a:rPr lang="en-US" smtClean="0"/>
              <a:pPr/>
              <a:t>9/1/2022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AC896A09-8B22-444D-A939-EE5FF7933B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B14CE993-F5D4-9D42-B405-992970E364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/>
            </a:lvl1pPr>
          </a:lstStyle>
          <a:p>
            <a:fld id="{E463C926-8D25-A94B-B3E5-EFC52066C5D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322639F-A419-8B40-A54D-1CF28CE92CB5}"/>
              </a:ext>
            </a:extLst>
          </p:cNvPr>
          <p:cNvSpPr/>
          <p:nvPr userDrawn="1"/>
        </p:nvSpPr>
        <p:spPr>
          <a:xfrm>
            <a:off x="0" y="0"/>
            <a:ext cx="1066800" cy="10287000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74CD75C-A106-5843-AE42-29E7B59E3D54}"/>
              </a:ext>
            </a:extLst>
          </p:cNvPr>
          <p:cNvGrpSpPr/>
          <p:nvPr userDrawn="1"/>
        </p:nvGrpSpPr>
        <p:grpSpPr>
          <a:xfrm>
            <a:off x="152399" y="2324100"/>
            <a:ext cx="762002" cy="7484269"/>
            <a:chOff x="152399" y="2324100"/>
            <a:chExt cx="762002" cy="7484269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7580A1F9-5B48-6042-B5F0-98FC7FAE7C6C}"/>
                </a:ext>
              </a:extLst>
            </p:cNvPr>
            <p:cNvSpPr txBox="1"/>
            <p:nvPr userDrawn="1"/>
          </p:nvSpPr>
          <p:spPr>
            <a:xfrm rot="16200000">
              <a:off x="-2743200" y="5219700"/>
              <a:ext cx="6553200" cy="762000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/>
            </a:bodyPr>
            <a:lstStyle/>
            <a:p>
              <a:pPr algn="l"/>
              <a:r>
                <a:rPr lang="en-US" sz="1800" dirty="0">
                  <a:solidFill>
                    <a:schemeClr val="bg1"/>
                  </a:solidFill>
                </a:rPr>
                <a:t>Colorado Charter Schools Annual Conference 2022</a:t>
              </a: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0FFF149-A529-BC42-9544-51D8054AB6CA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5464" b="4762"/>
            <a:stretch/>
          </p:blipFill>
          <p:spPr>
            <a:xfrm rot="16200000">
              <a:off x="162589" y="9056557"/>
              <a:ext cx="741622" cy="7620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4103974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26467" y="7099298"/>
            <a:ext cx="15028067" cy="850107"/>
          </a:xfrm>
        </p:spPr>
        <p:txBody>
          <a:bodyPr anchor="b">
            <a:normAutofit/>
          </a:bodyPr>
          <a:lstStyle>
            <a:lvl1pPr algn="ctr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79018" y="1398168"/>
            <a:ext cx="12338916" cy="4747464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400"/>
            </a:lvl1pPr>
            <a:lvl2pPr marL="685800" indent="0">
              <a:buNone/>
              <a:defRPr sz="2400"/>
            </a:lvl2pPr>
            <a:lvl3pPr marL="1371600" indent="0">
              <a:buNone/>
              <a:defRPr sz="2400"/>
            </a:lvl3pPr>
            <a:lvl4pPr marL="2057400" indent="0">
              <a:buNone/>
              <a:defRPr sz="2400"/>
            </a:lvl4pPr>
            <a:lvl5pPr marL="2743200" indent="0">
              <a:buNone/>
              <a:defRPr sz="2400"/>
            </a:lvl5pPr>
            <a:lvl6pPr marL="3429000" indent="0">
              <a:buNone/>
              <a:defRPr sz="2400"/>
            </a:lvl6pPr>
            <a:lvl7pPr marL="4114800" indent="0">
              <a:buNone/>
              <a:defRPr sz="2400"/>
            </a:lvl7pPr>
            <a:lvl8pPr marL="4800600" indent="0">
              <a:buNone/>
              <a:defRPr sz="2400"/>
            </a:lvl8pPr>
            <a:lvl9pPr marL="5486400" indent="0">
              <a:buNone/>
              <a:defRPr sz="24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26467" y="7949405"/>
            <a:ext cx="15028067" cy="740568"/>
          </a:xfrm>
        </p:spPr>
        <p:txBody>
          <a:bodyPr>
            <a:normAutofit/>
          </a:bodyPr>
          <a:lstStyle>
            <a:lvl1pPr marL="0" indent="0" algn="ctr">
              <a:buNone/>
              <a:defRPr sz="2100"/>
            </a:lvl1pPr>
            <a:lvl2pPr marL="685800" indent="0">
              <a:buNone/>
              <a:defRPr sz="1800"/>
            </a:lvl2pPr>
            <a:lvl3pPr marL="1371600" indent="0">
              <a:buNone/>
              <a:defRPr sz="1500"/>
            </a:lvl3pPr>
            <a:lvl4pPr marL="2057400" indent="0">
              <a:buNone/>
              <a:defRPr sz="1350"/>
            </a:lvl4pPr>
            <a:lvl5pPr marL="2743200" indent="0">
              <a:buNone/>
              <a:defRPr sz="1350"/>
            </a:lvl5pPr>
            <a:lvl6pPr marL="3429000" indent="0">
              <a:buNone/>
              <a:defRPr sz="1350"/>
            </a:lvl6pPr>
            <a:lvl7pPr marL="4114800" indent="0">
              <a:buNone/>
              <a:defRPr sz="1350"/>
            </a:lvl7pPr>
            <a:lvl8pPr marL="4800600" indent="0">
              <a:buNone/>
              <a:defRPr sz="1350"/>
            </a:lvl8pPr>
            <a:lvl9pPr marL="5486400" indent="0">
              <a:buNone/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CD81C-640E-4C12-AAC9-3E0D29CCD94D}" type="datetimeFigureOut">
              <a:rPr lang="en-US" smtClean="0"/>
              <a:t>9/1/2022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B0C20-8E65-448D-B4B3-04F83848FC4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22182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26469" y="1028700"/>
            <a:ext cx="15028067" cy="4572000"/>
          </a:xfrm>
        </p:spPr>
        <p:txBody>
          <a:bodyPr anchor="ctr">
            <a:normAutofit/>
          </a:bodyPr>
          <a:lstStyle>
            <a:lvl1pPr algn="ctr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26469" y="6515100"/>
            <a:ext cx="15028070" cy="21717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>
                <a:solidFill>
                  <a:schemeClr val="tx1"/>
                </a:solidFill>
              </a:defRPr>
            </a:lvl1pPr>
            <a:lvl2pPr marL="6858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CD81C-640E-4C12-AAC9-3E0D29CCD94D}" type="datetimeFigureOut">
              <a:rPr lang="en-US" smtClean="0"/>
              <a:t>9/1/2022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B0C20-8E65-448D-B4B3-04F83848FC4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820617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2397918" y="1294535"/>
            <a:ext cx="914400" cy="877164"/>
          </a:xfrm>
          <a:prstGeom prst="rect">
            <a:avLst/>
          </a:prstGeom>
        </p:spPr>
        <p:txBody>
          <a:bodyPr vert="horz" lIns="137160" tIns="68580" rIns="137160" bIns="6858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12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6340138" y="4229099"/>
            <a:ext cx="914400" cy="877164"/>
          </a:xfrm>
          <a:prstGeom prst="rect">
            <a:avLst/>
          </a:prstGeom>
        </p:spPr>
        <p:txBody>
          <a:bodyPr vert="horz" lIns="137160" tIns="68580" rIns="137160" bIns="6858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12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12318" y="1028701"/>
            <a:ext cx="13485018" cy="4114799"/>
          </a:xfrm>
        </p:spPr>
        <p:txBody>
          <a:bodyPr anchor="ctr">
            <a:normAutofit/>
          </a:bodyPr>
          <a:lstStyle>
            <a:lvl1pPr algn="ctr">
              <a:defRPr sz="48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655217" y="5143499"/>
            <a:ext cx="12799223" cy="5715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2700"/>
            </a:lvl1pPr>
            <a:lvl2pPr marL="685800" indent="0">
              <a:buFontTx/>
              <a:buNone/>
              <a:defRPr/>
            </a:lvl2pPr>
            <a:lvl3pPr marL="1371600" indent="0">
              <a:buFontTx/>
              <a:buNone/>
              <a:defRPr/>
            </a:lvl3pPr>
            <a:lvl4pPr marL="2057400" indent="0">
              <a:buFontTx/>
              <a:buNone/>
              <a:defRPr/>
            </a:lvl4pPr>
            <a:lvl5pPr marL="27432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26467" y="6515100"/>
            <a:ext cx="15028067" cy="21717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>
                <a:solidFill>
                  <a:schemeClr val="tx1"/>
                </a:solidFill>
              </a:defRPr>
            </a:lvl1pPr>
            <a:lvl2pPr marL="6858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CD81C-640E-4C12-AAC9-3E0D29CCD94D}" type="datetimeFigureOut">
              <a:rPr lang="en-US" smtClean="0"/>
              <a:t>9/1/2022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B0C20-8E65-448D-B4B3-04F83848FC4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323397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26470" y="4962872"/>
            <a:ext cx="15028064" cy="2203200"/>
          </a:xfrm>
        </p:spPr>
        <p:txBody>
          <a:bodyPr anchor="b">
            <a:normAutofit/>
          </a:bodyPr>
          <a:lstStyle>
            <a:lvl1pPr algn="r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26468" y="7166072"/>
            <a:ext cx="15028065" cy="1290600"/>
          </a:xfrm>
        </p:spPr>
        <p:txBody>
          <a:bodyPr anchor="t">
            <a:normAutofit/>
          </a:bodyPr>
          <a:lstStyle>
            <a:lvl1pPr marL="0" indent="0" algn="r">
              <a:buNone/>
              <a:defRPr sz="3000">
                <a:solidFill>
                  <a:schemeClr val="tx1"/>
                </a:solidFill>
              </a:defRPr>
            </a:lvl1pPr>
            <a:lvl2pPr marL="6858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CD81C-640E-4C12-AAC9-3E0D29CCD94D}" type="datetimeFigureOut">
              <a:rPr lang="en-US" smtClean="0"/>
              <a:t>9/1/2022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B0C20-8E65-448D-B4B3-04F83848FC4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645296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2397918" y="1294535"/>
            <a:ext cx="914400" cy="877164"/>
          </a:xfrm>
          <a:prstGeom prst="rect">
            <a:avLst/>
          </a:prstGeom>
        </p:spPr>
        <p:txBody>
          <a:bodyPr vert="horz" lIns="137160" tIns="68580" rIns="137160" bIns="6858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12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6340138" y="4229099"/>
            <a:ext cx="914400" cy="877164"/>
          </a:xfrm>
          <a:prstGeom prst="rect">
            <a:avLst/>
          </a:prstGeom>
        </p:spPr>
        <p:txBody>
          <a:bodyPr vert="horz" lIns="137160" tIns="68580" rIns="137160" bIns="6858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12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12318" y="1028701"/>
            <a:ext cx="13485018" cy="4114799"/>
          </a:xfrm>
        </p:spPr>
        <p:txBody>
          <a:bodyPr anchor="ctr">
            <a:normAutofit/>
          </a:bodyPr>
          <a:lstStyle>
            <a:lvl1pPr algn="ctr">
              <a:defRPr sz="48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226470" y="5829300"/>
            <a:ext cx="15028065" cy="13335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36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26468" y="7162800"/>
            <a:ext cx="15028065" cy="1524000"/>
          </a:xfrm>
        </p:spPr>
        <p:txBody>
          <a:bodyPr anchor="t">
            <a:normAutofit/>
          </a:bodyPr>
          <a:lstStyle>
            <a:lvl1pPr marL="0" indent="0" algn="r">
              <a:buNone/>
              <a:defRPr sz="2700">
                <a:solidFill>
                  <a:schemeClr val="tx1"/>
                </a:solidFill>
              </a:defRPr>
            </a:lvl1pPr>
            <a:lvl2pPr marL="6858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CD81C-640E-4C12-AAC9-3E0D29CCD94D}" type="datetimeFigureOut">
              <a:rPr lang="en-US" smtClean="0"/>
              <a:t>9/1/2022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B0C20-8E65-448D-B4B3-04F83848FC4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898754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26470" y="1028701"/>
            <a:ext cx="15028068" cy="409098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226469" y="5257800"/>
            <a:ext cx="15028070" cy="12573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42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26467" y="6515100"/>
            <a:ext cx="15028070" cy="2171700"/>
          </a:xfrm>
        </p:spPr>
        <p:txBody>
          <a:bodyPr anchor="t">
            <a:normAutofit/>
          </a:bodyPr>
          <a:lstStyle>
            <a:lvl1pPr marL="0" indent="0" algn="l">
              <a:buNone/>
              <a:defRPr sz="2700">
                <a:solidFill>
                  <a:schemeClr val="tx1"/>
                </a:solidFill>
              </a:defRPr>
            </a:lvl1pPr>
            <a:lvl2pPr marL="6858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CD81C-640E-4C12-AAC9-3E0D29CCD94D}" type="datetimeFigureOut">
              <a:rPr lang="en-US" smtClean="0"/>
              <a:t>9/1/2022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B0C20-8E65-448D-B4B3-04F83848FC4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483638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CD81C-640E-4C12-AAC9-3E0D29CCD94D}" type="datetimeFigureOut">
              <a:rPr lang="en-US" smtClean="0"/>
              <a:t>9/1/2022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B0C20-8E65-448D-B4B3-04F83848FC4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707988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4598983" y="1028700"/>
            <a:ext cx="2655554" cy="76581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26468" y="1028700"/>
            <a:ext cx="12029613" cy="765810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CD81C-640E-4C12-AAC9-3E0D29CCD94D}" type="datetimeFigureOut">
              <a:rPr lang="en-US" smtClean="0"/>
              <a:t>9/1/2022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B0C20-8E65-448D-B4B3-04F83848FC4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56197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B8A3E1C-65BF-4544-B9BF-E24B942E8931}"/>
              </a:ext>
            </a:extLst>
          </p:cNvPr>
          <p:cNvSpPr/>
          <p:nvPr userDrawn="1"/>
        </p:nvSpPr>
        <p:spPr>
          <a:xfrm>
            <a:off x="0" y="0"/>
            <a:ext cx="18288000" cy="10287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ED294FF-4D02-6641-9572-F0D52D3A71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2600" y="1051454"/>
            <a:ext cx="15278100" cy="1989137"/>
          </a:xfrm>
        </p:spPr>
        <p:txBody>
          <a:bodyPr>
            <a:normAutofit/>
          </a:bodyPr>
          <a:lstStyle>
            <a:lvl1pPr>
              <a:defRPr sz="60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3B065E-2843-CA48-B7C9-69B7C1A1A6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52600" y="3467100"/>
            <a:ext cx="15278100" cy="5334000"/>
          </a:xfrm>
        </p:spPr>
        <p:txBody>
          <a:bodyPr/>
          <a:lstStyle>
            <a:lvl1pPr>
              <a:defRPr b="0" i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0" i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0" i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0" i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0" i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2A353857-D3A8-364D-BD9D-6E11C767DC2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752600" y="9534525"/>
            <a:ext cx="3619500" cy="547688"/>
          </a:xfrm>
        </p:spPr>
        <p:txBody>
          <a:bodyPr/>
          <a:lstStyle>
            <a:lvl1pPr>
              <a:defRPr sz="1600"/>
            </a:lvl1pPr>
          </a:lstStyle>
          <a:p>
            <a:fld id="{A64DBC1E-E848-5B4D-9C0B-383730BCF3E2}" type="datetimeFigureOut">
              <a:rPr lang="en-US" smtClean="0"/>
              <a:pPr/>
              <a:t>9/1/2022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AC896A09-8B22-444D-A939-EE5FF7933B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B14CE993-F5D4-9D42-B405-992970E364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/>
            </a:lvl1pPr>
          </a:lstStyle>
          <a:p>
            <a:fld id="{E463C926-8D25-A94B-B3E5-EFC52066C5D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9AD3492-6B34-774F-9F17-BB8F30D3D131}"/>
              </a:ext>
            </a:extLst>
          </p:cNvPr>
          <p:cNvSpPr/>
          <p:nvPr userDrawn="1"/>
        </p:nvSpPr>
        <p:spPr>
          <a:xfrm>
            <a:off x="0" y="0"/>
            <a:ext cx="1066800" cy="10287000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4572EEBD-1C9C-6945-9216-F54C3E7C05D1}"/>
              </a:ext>
            </a:extLst>
          </p:cNvPr>
          <p:cNvGrpSpPr/>
          <p:nvPr userDrawn="1"/>
        </p:nvGrpSpPr>
        <p:grpSpPr>
          <a:xfrm>
            <a:off x="152399" y="2324100"/>
            <a:ext cx="762002" cy="7484269"/>
            <a:chOff x="152399" y="2324100"/>
            <a:chExt cx="762002" cy="7484269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3EA388A9-781D-9C4D-B432-0DE8459DC3F8}"/>
                </a:ext>
              </a:extLst>
            </p:cNvPr>
            <p:cNvSpPr txBox="1"/>
            <p:nvPr userDrawn="1"/>
          </p:nvSpPr>
          <p:spPr>
            <a:xfrm rot="16200000">
              <a:off x="-2743200" y="5219700"/>
              <a:ext cx="6553200" cy="762000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/>
            </a:bodyPr>
            <a:lstStyle/>
            <a:p>
              <a:pPr algn="l"/>
              <a:r>
                <a:rPr lang="en-US" sz="1800" dirty="0">
                  <a:solidFill>
                    <a:schemeClr val="bg1"/>
                  </a:solidFill>
                </a:rPr>
                <a:t>Colorado Charter Schools Annual Conference 2022</a:t>
              </a:r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685ED3E6-E05C-3646-B682-4577F7A99DA9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5464" b="4762"/>
            <a:stretch/>
          </p:blipFill>
          <p:spPr>
            <a:xfrm rot="16200000">
              <a:off x="162589" y="9056557"/>
              <a:ext cx="741622" cy="7620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748174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EC12313-F8AE-D644-8F86-613A0778B513}"/>
              </a:ext>
            </a:extLst>
          </p:cNvPr>
          <p:cNvSpPr/>
          <p:nvPr userDrawn="1"/>
        </p:nvSpPr>
        <p:spPr>
          <a:xfrm>
            <a:off x="0" y="0"/>
            <a:ext cx="18288000" cy="10287000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5C86442-A9AD-D44F-8B1E-69F71388DE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7775" y="2565400"/>
            <a:ext cx="15773400" cy="4278313"/>
          </a:xfrm>
        </p:spPr>
        <p:txBody>
          <a:bodyPr anchor="b">
            <a:normAutofit/>
          </a:bodyPr>
          <a:lstStyle>
            <a:lvl1pPr>
              <a:defRPr sz="6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57C62B-7474-964C-8276-CF2AD0167A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47775" y="6884988"/>
            <a:ext cx="15773400" cy="2249487"/>
          </a:xfrm>
        </p:spPr>
        <p:txBody>
          <a:bodyPr>
            <a:normAutofit/>
          </a:bodyPr>
          <a:lstStyle>
            <a:lvl1pPr marL="0" indent="0">
              <a:buNone/>
              <a:defRPr sz="3600"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D6125F-465A-CD4F-8EEA-2412DF6AD1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6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A64DBC1E-E848-5B4D-9C0B-383730BCF3E2}" type="datetimeFigureOut">
              <a:rPr lang="en-US" smtClean="0"/>
              <a:pPr/>
              <a:t>9/1/2022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536F4C-3000-5545-AC42-D33E75412B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6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98E188-76A5-B344-B40D-E12F5ED96B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>
                <a:solidFill>
                  <a:schemeClr val="bg1"/>
                </a:solidFill>
              </a:defRPr>
            </a:lvl1pPr>
          </a:lstStyle>
          <a:p>
            <a:fld id="{E463C926-8D25-A94B-B3E5-EFC52066C5D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676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EC12313-F8AE-D644-8F86-613A0778B513}"/>
              </a:ext>
            </a:extLst>
          </p:cNvPr>
          <p:cNvSpPr/>
          <p:nvPr userDrawn="1"/>
        </p:nvSpPr>
        <p:spPr>
          <a:xfrm>
            <a:off x="0" y="0"/>
            <a:ext cx="18288000" cy="10287000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5C86442-A9AD-D44F-8B1E-69F71388DE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7775" y="2565400"/>
            <a:ext cx="15773400" cy="4278313"/>
          </a:xfrm>
        </p:spPr>
        <p:txBody>
          <a:bodyPr anchor="b">
            <a:normAutofit/>
          </a:bodyPr>
          <a:lstStyle>
            <a:lvl1pPr>
              <a:defRPr sz="6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57C62B-7474-964C-8276-CF2AD0167A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47775" y="6884988"/>
            <a:ext cx="15773400" cy="2249487"/>
          </a:xfrm>
        </p:spPr>
        <p:txBody>
          <a:bodyPr>
            <a:normAutofit/>
          </a:bodyPr>
          <a:lstStyle>
            <a:lvl1pPr marL="0" indent="0">
              <a:buNone/>
              <a:defRPr sz="3600"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D6125F-465A-CD4F-8EEA-2412DF6AD1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6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A64DBC1E-E848-5B4D-9C0B-383730BCF3E2}" type="datetimeFigureOut">
              <a:rPr lang="en-US" smtClean="0"/>
              <a:pPr/>
              <a:t>9/1/2022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536F4C-3000-5545-AC42-D33E75412B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6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98E188-76A5-B344-B40D-E12F5ED96B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>
                <a:solidFill>
                  <a:schemeClr val="bg1"/>
                </a:solidFill>
              </a:defRPr>
            </a:lvl1pPr>
          </a:lstStyle>
          <a:p>
            <a:fld id="{E463C926-8D25-A94B-B3E5-EFC52066C5D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8F51808-FB5A-8443-94B6-A68A64051BB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288000" cy="3659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7309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AA1D86C-87E9-4B4A-AEFC-B43A52BA1E7C}"/>
              </a:ext>
            </a:extLst>
          </p:cNvPr>
          <p:cNvSpPr/>
          <p:nvPr userDrawn="1"/>
        </p:nvSpPr>
        <p:spPr>
          <a:xfrm>
            <a:off x="0" y="5247"/>
            <a:ext cx="9144000" cy="10281753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AAA3BBA-92BF-9A46-B231-92DB7D640150}"/>
              </a:ext>
            </a:extLst>
          </p:cNvPr>
          <p:cNvSpPr/>
          <p:nvPr userDrawn="1"/>
        </p:nvSpPr>
        <p:spPr>
          <a:xfrm>
            <a:off x="9166412" y="10494"/>
            <a:ext cx="9144000" cy="1027650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4267A58-1A06-DA4C-947A-2DDB147E4F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547688"/>
            <a:ext cx="7810500" cy="1989137"/>
          </a:xfrm>
        </p:spPr>
        <p:txBody>
          <a:bodyPr/>
          <a:lstStyle>
            <a:lvl1pPr>
              <a:defRPr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C8C9A1-77DC-834D-8243-B56EB4260A8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23900" y="2746720"/>
            <a:ext cx="7810500" cy="6992591"/>
          </a:xfrm>
        </p:spPr>
        <p:txBody>
          <a:bodyPr/>
          <a:lstStyle>
            <a:lvl1pPr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6C2466-B411-1C49-A0F7-32243941FF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753600" y="2738437"/>
            <a:ext cx="8001000" cy="7000875"/>
          </a:xfrm>
        </p:spPr>
        <p:txBody>
          <a:bodyPr/>
          <a:lstStyle>
            <a:lvl1pPr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023A85F-89B1-1644-A7ED-D1394C79E9A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753600" y="547687"/>
            <a:ext cx="8001000" cy="1989137"/>
          </a:xfrm>
        </p:spPr>
        <p:txBody>
          <a:bodyPr anchor="ctr">
            <a:normAutofit/>
          </a:bodyPr>
          <a:lstStyle>
            <a:lvl1pPr marL="0" indent="0">
              <a:buNone/>
              <a:defRPr sz="44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Date Placeholder 13">
            <a:extLst>
              <a:ext uri="{FF2B5EF4-FFF2-40B4-BE49-F238E27FC236}">
                <a16:creationId xmlns:a16="http://schemas.microsoft.com/office/drawing/2014/main" id="{8F8336B7-CA27-764C-A744-A5492299F1FA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 sz="1600">
                <a:solidFill>
                  <a:schemeClr val="bg1"/>
                </a:solidFill>
              </a:defRPr>
            </a:lvl1pPr>
          </a:lstStyle>
          <a:p>
            <a:fld id="{A64DBC1E-E848-5B4D-9C0B-383730BCF3E2}" type="datetimeFigureOut">
              <a:rPr lang="en-US" smtClean="0"/>
              <a:pPr/>
              <a:t>9/1/2022</a:t>
            </a:fld>
            <a:endParaRPr lang="en-US" dirty="0"/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7D553FFA-55F6-D14F-8936-1B751614FDB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14F6F7EC-4FCD-324C-8945-7B4F1ACD1070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12915900" y="9534525"/>
            <a:ext cx="3107666" cy="547688"/>
          </a:xfrm>
        </p:spPr>
        <p:txBody>
          <a:bodyPr/>
          <a:lstStyle>
            <a:lvl1pPr>
              <a:defRPr sz="1600">
                <a:solidFill>
                  <a:schemeClr val="bg1"/>
                </a:solidFill>
              </a:defRPr>
            </a:lvl1pPr>
          </a:lstStyle>
          <a:p>
            <a:fld id="{E463C926-8D25-A94B-B3E5-EFC52066C5D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73743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748E6DC0-0EE3-1941-AFE3-79AB42C4323C}"/>
              </a:ext>
            </a:extLst>
          </p:cNvPr>
          <p:cNvSpPr/>
          <p:nvPr userDrawn="1"/>
        </p:nvSpPr>
        <p:spPr>
          <a:xfrm>
            <a:off x="9127434" y="0"/>
            <a:ext cx="9144000" cy="1028700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6036353-D3D4-A84D-A454-55008AF1ADBF}"/>
              </a:ext>
            </a:extLst>
          </p:cNvPr>
          <p:cNvSpPr/>
          <p:nvPr userDrawn="1"/>
        </p:nvSpPr>
        <p:spPr>
          <a:xfrm>
            <a:off x="0" y="20224"/>
            <a:ext cx="9144000" cy="10287000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589AB5E-717D-9642-AB1A-3E3BEF0EFD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1" y="547688"/>
            <a:ext cx="7848600" cy="1989137"/>
          </a:xfrm>
        </p:spPr>
        <p:txBody>
          <a:bodyPr anchor="b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A0778AB-0A67-7940-B96D-D93858EA9E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62001" y="3084513"/>
            <a:ext cx="7848600" cy="6200775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F804CDC-8703-A746-BFAA-3A95BDC8F4A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660834" y="547688"/>
            <a:ext cx="8077201" cy="1989137"/>
          </a:xfrm>
        </p:spPr>
        <p:txBody>
          <a:bodyPr anchor="b">
            <a:normAutofit/>
          </a:bodyPr>
          <a:lstStyle>
            <a:lvl1pPr marL="0" indent="0">
              <a:buNone/>
              <a:defRPr sz="4400" b="1" i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81E3193-DD7A-4949-ACAA-B025A7C0B9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9677400" y="3084513"/>
            <a:ext cx="8077201" cy="6200775"/>
          </a:xfrm>
        </p:spPr>
        <p:txBody>
          <a:bodyPr/>
          <a:lstStyle>
            <a:lvl1pPr>
              <a:defRPr b="0" i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0" i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0" i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0" i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0" i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Date Placeholder 13">
            <a:extLst>
              <a:ext uri="{FF2B5EF4-FFF2-40B4-BE49-F238E27FC236}">
                <a16:creationId xmlns:a16="http://schemas.microsoft.com/office/drawing/2014/main" id="{DB611021-103A-0344-A310-CEBEBA4CAA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600">
                <a:solidFill>
                  <a:schemeClr val="bg1"/>
                </a:solidFill>
              </a:defRPr>
            </a:lvl1pPr>
          </a:lstStyle>
          <a:p>
            <a:fld id="{A64DBC1E-E848-5B4D-9C0B-383730BCF3E2}" type="datetimeFigureOut">
              <a:rPr lang="en-US" smtClean="0"/>
              <a:pPr/>
              <a:t>9/1/2022</a:t>
            </a:fld>
            <a:endParaRPr lang="en-US" dirty="0"/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7CE32588-7BD0-FA4F-93CF-07EA1BE7EF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EF63BAF4-00C8-D24F-9027-EB34D4E863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2915900" y="9534525"/>
            <a:ext cx="3086100" cy="547688"/>
          </a:xfrm>
        </p:spPr>
        <p:txBody>
          <a:bodyPr/>
          <a:lstStyle>
            <a:lvl1pPr>
              <a:defRPr sz="1600"/>
            </a:lvl1pPr>
          </a:lstStyle>
          <a:p>
            <a:fld id="{E463C926-8D25-A94B-B3E5-EFC52066C5D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17551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36B60065-530D-B844-8070-8F37CD2CF724}"/>
              </a:ext>
            </a:extLst>
          </p:cNvPr>
          <p:cNvSpPr/>
          <p:nvPr userDrawn="1"/>
        </p:nvSpPr>
        <p:spPr>
          <a:xfrm>
            <a:off x="9112256" y="-1"/>
            <a:ext cx="9175744" cy="10287001"/>
          </a:xfrm>
          <a:prstGeom prst="rect">
            <a:avLst/>
          </a:prstGeom>
          <a:solidFill>
            <a:srgbClr val="4E4C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A0778AB-0A67-7940-B96D-D93858EA9E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7200" y="692985"/>
            <a:ext cx="8121656" cy="916390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F804CDC-8703-A746-BFAA-3A95BDC8F4A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661527" y="701268"/>
            <a:ext cx="8077201" cy="1235075"/>
          </a:xfrm>
        </p:spPr>
        <p:txBody>
          <a:bodyPr anchor="b">
            <a:normAutofit/>
          </a:bodyPr>
          <a:lstStyle>
            <a:lvl1pPr marL="0" indent="0">
              <a:buNone/>
              <a:defRPr sz="4000" b="1">
                <a:solidFill>
                  <a:schemeClr val="accent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81E3193-DD7A-4949-ACAA-B025A7C0B9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9677400" y="2637613"/>
            <a:ext cx="8077201" cy="664767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3048B4C1-0DD7-D140-AE90-FE91FE96BBE3}"/>
              </a:ext>
            </a:extLst>
          </p:cNvPr>
          <p:cNvSpPr txBox="1">
            <a:spLocks/>
          </p:cNvSpPr>
          <p:nvPr userDrawn="1"/>
        </p:nvSpPr>
        <p:spPr>
          <a:xfrm>
            <a:off x="12915900" y="9534525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BC3BC3A-AEF6-164F-95C3-B9AC08DC9DA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TextBox 8">
            <a:extLst>
              <a:ext uri="{FF2B5EF4-FFF2-40B4-BE49-F238E27FC236}">
                <a16:creationId xmlns:a16="http://schemas.microsoft.com/office/drawing/2014/main" id="{644CBF73-610E-EE43-987B-4A4A9484AC38}"/>
              </a:ext>
            </a:extLst>
          </p:cNvPr>
          <p:cNvSpPr txBox="1"/>
          <p:nvPr userDrawn="1"/>
        </p:nvSpPr>
        <p:spPr>
          <a:xfrm>
            <a:off x="5161981" y="9039172"/>
            <a:ext cx="1244135" cy="5548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511"/>
              </a:lnSpc>
            </a:pPr>
            <a:r>
              <a:rPr lang="en-US" sz="3222">
                <a:solidFill>
                  <a:srgbClr val="F9FCFF"/>
                </a:solidFill>
                <a:latin typeface="Open Sans 1 Bold"/>
              </a:rPr>
              <a:t>Tier 1</a:t>
            </a:r>
          </a:p>
        </p:txBody>
      </p:sp>
      <p:sp>
        <p:nvSpPr>
          <p:cNvPr id="21" name="TextBox 9">
            <a:extLst>
              <a:ext uri="{FF2B5EF4-FFF2-40B4-BE49-F238E27FC236}">
                <a16:creationId xmlns:a16="http://schemas.microsoft.com/office/drawing/2014/main" id="{F6BDA2DA-4549-3847-940A-CE946D1DCA66}"/>
              </a:ext>
            </a:extLst>
          </p:cNvPr>
          <p:cNvSpPr txBox="1"/>
          <p:nvPr userDrawn="1"/>
        </p:nvSpPr>
        <p:spPr>
          <a:xfrm>
            <a:off x="5161981" y="5581325"/>
            <a:ext cx="1244135" cy="5548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511"/>
              </a:lnSpc>
            </a:pPr>
            <a:r>
              <a:rPr lang="en-US" sz="3222">
                <a:solidFill>
                  <a:srgbClr val="F9FCFF"/>
                </a:solidFill>
                <a:latin typeface="Open Sans 1 Bold"/>
              </a:rPr>
              <a:t>Tier 2</a:t>
            </a:r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399DE70A-3420-2B46-A0B5-7638A09002E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62566" y="9534525"/>
            <a:ext cx="4114800" cy="547688"/>
          </a:xfrm>
        </p:spPr>
        <p:txBody>
          <a:bodyPr/>
          <a:lstStyle>
            <a:lvl1pPr>
              <a:defRPr sz="1600"/>
            </a:lvl1pPr>
          </a:lstStyle>
          <a:p>
            <a:fld id="{A64DBC1E-E848-5B4D-9C0B-383730BCF3E2}" type="datetimeFigureOut">
              <a:rPr lang="en-US" smtClean="0"/>
              <a:pPr/>
              <a:t>9/1/2022</a:t>
            </a:fld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EED434D3-831E-E242-A146-D49ADDC3B3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4FB903FA-0793-4B42-86F4-DC460B9222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2915900" y="9534525"/>
            <a:ext cx="3107666" cy="547688"/>
          </a:xfrm>
        </p:spPr>
        <p:txBody>
          <a:bodyPr/>
          <a:lstStyle>
            <a:lvl1pPr>
              <a:defRPr sz="1600">
                <a:solidFill>
                  <a:schemeClr val="bg1"/>
                </a:solidFill>
              </a:defRPr>
            </a:lvl1pPr>
          </a:lstStyle>
          <a:p>
            <a:fld id="{E463C926-8D25-A94B-B3E5-EFC52066C5D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19660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13" Type="http://schemas.openxmlformats.org/officeDocument/2006/relationships/slideLayout" Target="../slideLayouts/slideLayout33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32.xml"/><Relationship Id="rId17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2.xml"/><Relationship Id="rId16" Type="http://schemas.openxmlformats.org/officeDocument/2006/relationships/slideLayout" Target="../slideLayouts/slideLayout36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5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Relationship Id="rId14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9E25413-17C1-5A40-83B2-99341F697A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91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F98BC92-A5B4-8F41-9B6C-C6BE34011B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D777D6-4342-BD42-AF78-95EC39DC427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57300" y="9534525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4DBC1E-E848-5B4D-9C0B-383730BCF3E2}" type="datetimeFigureOut">
              <a:rPr lang="en-US" smtClean="0"/>
              <a:t>9/1/2022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741A61-1CD8-4347-A76C-091B6572C08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57900" y="9534525"/>
            <a:ext cx="61722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4C8E95-9CFB-5447-9C6E-BC4C4430DF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915900" y="9534525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63C926-8D25-A94B-B3E5-EFC52066C5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9250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8" r:id="rId3"/>
    <p:sldLayoutId id="2147483695" r:id="rId4"/>
    <p:sldLayoutId id="2147483679" r:id="rId5"/>
    <p:sldLayoutId id="2147483691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92" r:id="rId12"/>
    <p:sldLayoutId id="2147483685" r:id="rId13"/>
    <p:sldLayoutId id="2147483693" r:id="rId14"/>
    <p:sldLayoutId id="2147483686" r:id="rId15"/>
    <p:sldLayoutId id="2147483687" r:id="rId16"/>
    <p:sldLayoutId id="2147483688" r:id="rId17"/>
    <p:sldLayoutId id="2147483689" r:id="rId18"/>
    <p:sldLayoutId id="2147483694" r:id="rId19"/>
    <p:sldLayoutId id="2147483690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6219" y="1"/>
            <a:ext cx="3655220" cy="10287002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26467" y="1028701"/>
            <a:ext cx="15028070" cy="26288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26466" y="4000499"/>
            <a:ext cx="15028070" cy="46863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4598984" y="8824913"/>
            <a:ext cx="17145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840CD81C-640E-4C12-AAC9-3E0D29CCD94D}" type="datetimeFigureOut">
              <a:rPr lang="en-US" smtClean="0"/>
              <a:t>9/1/2022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58419" y="8824913"/>
            <a:ext cx="10626266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427785" y="8824913"/>
            <a:ext cx="826751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72AB0C20-8E65-448D-B4B3-04F83848FC4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7818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p:txStyles>
    <p:titleStyle>
      <a:lvl1pPr algn="ctr" defTabSz="685800" rtl="0" eaLnBrk="1" latinLnBrk="0" hangingPunct="1">
        <a:spcBef>
          <a:spcPct val="0"/>
        </a:spcBef>
        <a:buNone/>
        <a:defRPr sz="6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428625" indent="-428625" algn="l" defTabSz="685800" rtl="0" eaLnBrk="1" latinLnBrk="0" hangingPunct="1">
        <a:spcBef>
          <a:spcPct val="20000"/>
        </a:spcBef>
        <a:spcAft>
          <a:spcPts val="9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3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1114425" indent="-428625" algn="l" defTabSz="685800" rtl="0" eaLnBrk="1" latinLnBrk="0" hangingPunct="1">
        <a:spcBef>
          <a:spcPct val="20000"/>
        </a:spcBef>
        <a:spcAft>
          <a:spcPts val="9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3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800225" indent="-428625" algn="l" defTabSz="685800" rtl="0" eaLnBrk="1" latinLnBrk="0" hangingPunct="1">
        <a:spcBef>
          <a:spcPct val="20000"/>
        </a:spcBef>
        <a:spcAft>
          <a:spcPts val="9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7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2314575" indent="-257175" algn="l" defTabSz="685800" rtl="0" eaLnBrk="1" latinLnBrk="0" hangingPunct="1">
        <a:spcBef>
          <a:spcPct val="20000"/>
        </a:spcBef>
        <a:spcAft>
          <a:spcPts val="9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3000375" indent="-257175" algn="l" defTabSz="685800" rtl="0" eaLnBrk="1" latinLnBrk="0" hangingPunct="1">
        <a:spcBef>
          <a:spcPct val="20000"/>
        </a:spcBef>
        <a:spcAft>
          <a:spcPts val="9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1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3771900" indent="-342900" algn="l" defTabSz="685800" rtl="0" eaLnBrk="1" latinLnBrk="0" hangingPunct="1">
        <a:spcBef>
          <a:spcPct val="20000"/>
        </a:spcBef>
        <a:spcAft>
          <a:spcPts val="9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1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4457700" indent="-342900" algn="l" defTabSz="685800" rtl="0" eaLnBrk="1" latinLnBrk="0" hangingPunct="1">
        <a:spcBef>
          <a:spcPct val="20000"/>
        </a:spcBef>
        <a:spcAft>
          <a:spcPts val="9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1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5143500" indent="-342900" algn="l" defTabSz="685800" rtl="0" eaLnBrk="1" latinLnBrk="0" hangingPunct="1">
        <a:spcBef>
          <a:spcPct val="20000"/>
        </a:spcBef>
        <a:spcAft>
          <a:spcPts val="9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1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5829300" indent="-342900" algn="l" defTabSz="685800" rtl="0" eaLnBrk="1" latinLnBrk="0" hangingPunct="1">
        <a:spcBef>
          <a:spcPct val="20000"/>
        </a:spcBef>
        <a:spcAft>
          <a:spcPts val="9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1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6858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6858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6858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6858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6858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6858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6858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6858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3.jpe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6.png"/><Relationship Id="rId4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6.png"/><Relationship Id="rId4" Type="http://schemas.openxmlformats.org/officeDocument/2006/relationships/image" Target="../media/image1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6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6.png"/><Relationship Id="rId4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6.png"/><Relationship Id="rId4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6.png"/><Relationship Id="rId4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18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10.pn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11.pn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45AAF6-B4B6-42B5-A02A-4FE26BBCBD5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6000" dirty="0"/>
              <a:t>An Examination of Colorado and Federal Laws Regarding Transgender/Gender </a:t>
            </a:r>
            <a:r>
              <a:rPr lang="en-US" sz="6000" dirty="0" err="1"/>
              <a:t>Noncomforming</a:t>
            </a:r>
            <a:r>
              <a:rPr lang="en-US" sz="6000" dirty="0"/>
              <a:t> Students &amp; Employees in Public Schools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4A0A6D1-0798-4777-A483-25C4A52AA22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endParaRPr lang="en-US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3600" dirty="0"/>
              <a:t>Presented by: Eric V. Hall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3600" dirty="0"/>
              <a:t>September 1, 2022</a:t>
            </a:r>
          </a:p>
        </p:txBody>
      </p:sp>
      <p:pic>
        <p:nvPicPr>
          <p:cNvPr id="5" name="Picture 2" descr="Sparks Willson">
            <a:extLst>
              <a:ext uri="{FF2B5EF4-FFF2-40B4-BE49-F238E27FC236}">
                <a16:creationId xmlns:a16="http://schemas.microsoft.com/office/drawing/2014/main" id="{02506A1A-16AF-4BEE-99FF-ED30F9BE0C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83294" y="8070599"/>
            <a:ext cx="4857750" cy="222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95870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FE06C1C5-705B-CC34-C542-A3BDAAAF93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26467" y="0"/>
            <a:ext cx="15028070" cy="2628899"/>
          </a:xfrm>
        </p:spPr>
        <p:txBody>
          <a:bodyPr anchor="ctr">
            <a:normAutofit/>
          </a:bodyPr>
          <a:lstStyle/>
          <a:p>
            <a:r>
              <a:rPr lang="en-US" sz="7200" dirty="0"/>
              <a:t>Federal and Colorado Law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5B9D35A5-19BA-223B-4D1B-71BA3BE471F4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5FECC1-C55A-44E5-8E39-350817641AF8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lvl="2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endParaRPr lang="en-US" dirty="0"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371600" lvl="2" indent="0">
              <a:buNone/>
            </a:pPr>
            <a:endParaRPr lang="en-US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E6E736EB-8F54-4C50-84C9-B5D3DB2282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1951" y="2314574"/>
            <a:ext cx="7197462" cy="4786313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Sparks Willson">
            <a:extLst>
              <a:ext uri="{FF2B5EF4-FFF2-40B4-BE49-F238E27FC236}">
                <a16:creationId xmlns:a16="http://schemas.microsoft.com/office/drawing/2014/main" id="{AC25FCC9-D70D-4FBE-B599-119FCB40CE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16396" y="8058150"/>
            <a:ext cx="4857750" cy="222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ontent Placeholder 5">
            <a:extLst>
              <a:ext uri="{FF2B5EF4-FFF2-40B4-BE49-F238E27FC236}">
                <a16:creationId xmlns:a16="http://schemas.microsoft.com/office/drawing/2014/main" id="{8F6DC757-A912-B309-5376-F1CC289DD5F8}"/>
              </a:ext>
            </a:extLst>
          </p:cNvPr>
          <p:cNvSpPr txBox="1">
            <a:spLocks/>
          </p:cNvSpPr>
          <p:nvPr/>
        </p:nvSpPr>
        <p:spPr>
          <a:xfrm>
            <a:off x="-2336006" y="771217"/>
            <a:ext cx="9659576" cy="82579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428625" indent="-428625" algn="l" defTabSz="685800" rtl="0" eaLnBrk="1" latinLnBrk="0" hangingPunct="1">
              <a:spcBef>
                <a:spcPct val="20000"/>
              </a:spcBef>
              <a:spcAft>
                <a:spcPts val="9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7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1114425" indent="-428625" algn="l" defTabSz="685800" rtl="0" eaLnBrk="1" latinLnBrk="0" hangingPunct="1">
              <a:spcBef>
                <a:spcPct val="20000"/>
              </a:spcBef>
              <a:spcAft>
                <a:spcPts val="9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800225" indent="-428625" algn="l" defTabSz="685800" rtl="0" eaLnBrk="1" latinLnBrk="0" hangingPunct="1">
              <a:spcBef>
                <a:spcPct val="20000"/>
              </a:spcBef>
              <a:spcAft>
                <a:spcPts val="9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2314575" indent="-257175" algn="l" defTabSz="685800" rtl="0" eaLnBrk="1" latinLnBrk="0" hangingPunct="1">
              <a:spcBef>
                <a:spcPct val="20000"/>
              </a:spcBef>
              <a:spcAft>
                <a:spcPts val="9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3000375" indent="-257175" algn="l" defTabSz="685800" rtl="0" eaLnBrk="1" latinLnBrk="0" hangingPunct="1">
              <a:spcBef>
                <a:spcPct val="20000"/>
              </a:spcBef>
              <a:spcAft>
                <a:spcPts val="9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3771900" indent="-342900" algn="l" defTabSz="685800" rtl="0" eaLnBrk="1" latinLnBrk="0" hangingPunct="1">
              <a:spcBef>
                <a:spcPct val="20000"/>
              </a:spcBef>
              <a:spcAft>
                <a:spcPts val="9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4457700" indent="-342900" algn="l" defTabSz="685800" rtl="0" eaLnBrk="1" latinLnBrk="0" hangingPunct="1">
              <a:spcBef>
                <a:spcPct val="20000"/>
              </a:spcBef>
              <a:spcAft>
                <a:spcPts val="9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5143500" indent="-342900" algn="l" defTabSz="685800" rtl="0" eaLnBrk="1" latinLnBrk="0" hangingPunct="1">
              <a:spcBef>
                <a:spcPct val="20000"/>
              </a:spcBef>
              <a:spcAft>
                <a:spcPts val="9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5829300" indent="-342900" algn="l" defTabSz="685800" rtl="0" eaLnBrk="1" latinLnBrk="0" hangingPunct="1">
              <a:spcBef>
                <a:spcPct val="20000"/>
              </a:spcBef>
              <a:spcAft>
                <a:spcPts val="9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</a:pPr>
            <a:endParaRPr lang="en-US" sz="2100"/>
          </a:p>
          <a:p>
            <a: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</a:pPr>
            <a:endParaRPr lang="en-US" sz="2100"/>
          </a:p>
          <a:p>
            <a: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</a:pPr>
            <a:endParaRPr lang="en-US" sz="3000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 dirty="0"/>
          </a:p>
        </p:txBody>
      </p:sp>
      <p:pic>
        <p:nvPicPr>
          <p:cNvPr id="5" name="Picture 2" descr="Learn About Federal Laws">
            <a:extLst>
              <a:ext uri="{FF2B5EF4-FFF2-40B4-BE49-F238E27FC236}">
                <a16:creationId xmlns:a16="http://schemas.microsoft.com/office/drawing/2014/main" id="{D0BDD857-12C6-D878-10C2-C9353896AA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9034" y="2224915"/>
            <a:ext cx="5638800" cy="5350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20327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4E723F-D559-42CE-88F0-E54B5B1F4E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1008" y="2"/>
            <a:ext cx="15028070" cy="1508759"/>
          </a:xfrm>
        </p:spPr>
        <p:txBody>
          <a:bodyPr/>
          <a:lstStyle/>
          <a:p>
            <a:r>
              <a:rPr lang="en-US" dirty="0"/>
              <a:t>Federal Law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F0DEDA85-99B1-45EC-BE00-5F695AEB0A5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46170838"/>
              </p:ext>
            </p:extLst>
          </p:nvPr>
        </p:nvGraphicFramePr>
        <p:xfrm>
          <a:off x="2226470" y="1908810"/>
          <a:ext cx="15028068" cy="6572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" name="Picture 2" descr="Sparks Willson">
            <a:extLst>
              <a:ext uri="{FF2B5EF4-FFF2-40B4-BE49-F238E27FC236}">
                <a16:creationId xmlns:a16="http://schemas.microsoft.com/office/drawing/2014/main" id="{9A0B4B30-EA62-4970-8771-234C021691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16396" y="8229600"/>
            <a:ext cx="4857750" cy="222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5890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7E4E4A-4718-40E3-AEC0-E7FEDC6C96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26466" y="2324100"/>
            <a:ext cx="15028070" cy="6362702"/>
          </a:xfrm>
        </p:spPr>
        <p:txBody>
          <a:bodyPr anchor="t">
            <a:normAutofit lnSpcReduction="10000"/>
          </a:bodyPr>
          <a:lstStyle/>
          <a:p>
            <a:pPr lvl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 b="1" dirty="0"/>
              <a:t>History</a:t>
            </a:r>
            <a:endParaRPr lang="en-US" sz="3200" dirty="0"/>
          </a:p>
          <a:p>
            <a:pPr lvl="2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 dirty="0"/>
              <a:t>In 2007, the Colorado Legislature added “sexual orientation” (which included transgender status) as a legally protected class under CADA. </a:t>
            </a:r>
            <a:r>
              <a:rPr lang="en-US" sz="3200" i="1" dirty="0"/>
              <a:t>See</a:t>
            </a:r>
            <a:r>
              <a:rPr lang="en-US" sz="3200" dirty="0"/>
              <a:t> Senate Bill 07-025 (which took effect August 8, 2007).</a:t>
            </a:r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 b="1" dirty="0"/>
              <a:t>Provisions</a:t>
            </a:r>
            <a:r>
              <a:rPr lang="en-US" sz="3200" dirty="0"/>
              <a:t> </a:t>
            </a:r>
          </a:p>
          <a:p>
            <a:pPr lvl="2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 u="sng" dirty="0"/>
              <a:t>Employees</a:t>
            </a:r>
            <a:r>
              <a:rPr lang="en-US" sz="3200" dirty="0"/>
              <a:t>: Colorado employers may not take adverse employment action because of sexual orientation, gender identity, or gender expression. </a:t>
            </a:r>
            <a:r>
              <a:rPr lang="en-US" sz="3200" dirty="0">
                <a:ea typeface="Tahoma" panose="020B0604030504040204" pitchFamily="34" charset="0"/>
                <a:cs typeface="Tahoma" panose="020B0604030504040204" pitchFamily="34" charset="0"/>
              </a:rPr>
              <a:t>C.R.S. § 24-34-402(1)(a) (2021).</a:t>
            </a:r>
          </a:p>
          <a:p>
            <a:pPr lvl="2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 u="sng" dirty="0">
                <a:ea typeface="Tahoma" panose="020B0604030504040204" pitchFamily="34" charset="0"/>
                <a:cs typeface="Tahoma" panose="020B0604030504040204" pitchFamily="34" charset="0"/>
              </a:rPr>
              <a:t>Students</a:t>
            </a:r>
            <a:r>
              <a:rPr lang="en-US" sz="3200" dirty="0">
                <a:ea typeface="Tahoma" panose="020B0604030504040204" pitchFamily="34" charset="0"/>
                <a:cs typeface="Tahoma" panose="020B0604030504040204" pitchFamily="34" charset="0"/>
              </a:rPr>
              <a:t>: Places of public accommodations (which include public schools) may not deny a student “the full and equal enjoyment” of the education provided by the school because of a student’s sexual orientation, gender identity, or gender expression. C.R.S. § 24-34-601(2)(a) (2021).</a:t>
            </a:r>
          </a:p>
          <a:p>
            <a:pPr lvl="2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endParaRPr lang="en-US" sz="2400" dirty="0"/>
          </a:p>
          <a:p>
            <a:pPr lvl="2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endParaRPr lang="en-US" sz="2400" dirty="0"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en-US" dirty="0"/>
          </a:p>
        </p:txBody>
      </p:sp>
      <p:pic>
        <p:nvPicPr>
          <p:cNvPr id="9" name="Picture 2" descr="Sparks Willson">
            <a:extLst>
              <a:ext uri="{FF2B5EF4-FFF2-40B4-BE49-F238E27FC236}">
                <a16:creationId xmlns:a16="http://schemas.microsoft.com/office/drawing/2014/main" id="{C65C0C58-F2A4-485E-886F-D610AB26B5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16396" y="8058150"/>
            <a:ext cx="4857750" cy="222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F38651A-8755-42EE-86E8-0D1C52AF9381}"/>
              </a:ext>
            </a:extLst>
          </p:cNvPr>
          <p:cNvSpPr txBox="1"/>
          <p:nvPr/>
        </p:nvSpPr>
        <p:spPr>
          <a:xfrm>
            <a:off x="2226465" y="510086"/>
            <a:ext cx="16047681" cy="8642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85800">
              <a:lnSpc>
                <a:spcPct val="110000"/>
              </a:lnSpc>
            </a:pPr>
            <a:r>
              <a:rPr lang="en-US" sz="4800" b="1" u="sng" dirty="0">
                <a:solidFill>
                  <a:prstClr val="black"/>
                </a:solidFill>
                <a:latin typeface="Corbel" panose="020B0503020204020204"/>
              </a:rPr>
              <a:t>Colorado Anti-Discrimination Act (CADA)</a:t>
            </a:r>
          </a:p>
        </p:txBody>
      </p:sp>
    </p:spTree>
    <p:extLst>
      <p:ext uri="{BB962C8B-B14F-4D97-AF65-F5344CB8AC3E}">
        <p14:creationId xmlns:p14="http://schemas.microsoft.com/office/powerpoint/2010/main" val="4184758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7E4E4A-4718-40E3-AEC0-E7FEDC6C96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26466" y="2324100"/>
            <a:ext cx="15028070" cy="6362702"/>
          </a:xfrm>
        </p:spPr>
        <p:txBody>
          <a:bodyPr anchor="t">
            <a:normAutofit/>
          </a:bodyPr>
          <a:lstStyle/>
          <a:p>
            <a:pPr lvl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5400" b="1" dirty="0"/>
              <a:t>What about private schools?</a:t>
            </a:r>
            <a:r>
              <a:rPr lang="en-US" sz="5400" dirty="0"/>
              <a:t> </a:t>
            </a:r>
          </a:p>
          <a:p>
            <a:pPr lvl="2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4000" dirty="0"/>
              <a:t>Private </a:t>
            </a:r>
            <a:r>
              <a:rPr lang="en-US" sz="4000" u="sng" dirty="0"/>
              <a:t>secular</a:t>
            </a:r>
            <a:r>
              <a:rPr lang="en-US" sz="4000" dirty="0"/>
              <a:t> schools are subject to the CADA because they are “public accommodations.” C.R.S. </a:t>
            </a:r>
            <a:r>
              <a:rPr lang="en-US" sz="4000" dirty="0">
                <a:ea typeface="Tahoma" panose="020B0604030504040204" pitchFamily="34" charset="0"/>
                <a:cs typeface="Tahoma" panose="020B0604030504040204" pitchFamily="34" charset="0"/>
              </a:rPr>
              <a:t>§ 24-34-601(1).</a:t>
            </a:r>
          </a:p>
          <a:p>
            <a:pPr lvl="2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4000" dirty="0">
                <a:ea typeface="Tahoma" panose="020B0604030504040204" pitchFamily="34" charset="0"/>
                <a:cs typeface="Tahoma" panose="020B0604030504040204" pitchFamily="34" charset="0"/>
              </a:rPr>
              <a:t>Private </a:t>
            </a:r>
            <a:r>
              <a:rPr lang="en-US" sz="4000" u="sng" dirty="0">
                <a:ea typeface="Tahoma" panose="020B0604030504040204" pitchFamily="34" charset="0"/>
                <a:cs typeface="Tahoma" panose="020B0604030504040204" pitchFamily="34" charset="0"/>
              </a:rPr>
              <a:t>religious</a:t>
            </a:r>
            <a:r>
              <a:rPr lang="en-US" sz="4000" dirty="0">
                <a:ea typeface="Tahoma" panose="020B0604030504040204" pitchFamily="34" charset="0"/>
                <a:cs typeface="Tahoma" panose="020B0604030504040204" pitchFamily="34" charset="0"/>
              </a:rPr>
              <a:t> schools are </a:t>
            </a:r>
            <a:r>
              <a:rPr lang="en-US" sz="4000" u="sng" dirty="0">
                <a:ea typeface="Tahoma" panose="020B0604030504040204" pitchFamily="34" charset="0"/>
                <a:cs typeface="Tahoma" panose="020B0604030504040204" pitchFamily="34" charset="0"/>
              </a:rPr>
              <a:t>not</a:t>
            </a:r>
            <a:r>
              <a:rPr lang="en-US" sz="4000" dirty="0">
                <a:ea typeface="Tahoma" panose="020B0604030504040204" pitchFamily="34" charset="0"/>
                <a:cs typeface="Tahoma" panose="020B0604030504040204" pitchFamily="34" charset="0"/>
              </a:rPr>
              <a:t> subject to the CADA:</a:t>
            </a:r>
          </a:p>
          <a:p>
            <a:pPr lvl="3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700" dirty="0">
                <a:ea typeface="Tahoma" panose="020B0604030504040204" pitchFamily="34" charset="0"/>
                <a:cs typeface="Tahoma" panose="020B0604030504040204" pitchFamily="34" charset="0"/>
              </a:rPr>
              <a:t>Because they are “principally used for religious purposes.” </a:t>
            </a:r>
            <a:r>
              <a:rPr lang="en-US" sz="3700" dirty="0"/>
              <a:t>C.R.S. </a:t>
            </a:r>
            <a:r>
              <a:rPr lang="en-US" sz="3700" dirty="0">
                <a:ea typeface="Tahoma" panose="020B0604030504040204" pitchFamily="34" charset="0"/>
                <a:cs typeface="Tahoma" panose="020B0604030504040204" pitchFamily="34" charset="0"/>
              </a:rPr>
              <a:t>§ 24-34-601(1).</a:t>
            </a:r>
          </a:p>
          <a:p>
            <a:pPr lvl="3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700" dirty="0">
                <a:ea typeface="Tahoma" panose="020B0604030504040204" pitchFamily="34" charset="0"/>
                <a:cs typeface="Tahoma" panose="020B0604030504040204" pitchFamily="34" charset="0"/>
              </a:rPr>
              <a:t>Unless they are “supported in whole or part by” public funding, in which case its employment provisions might apply. C.R.S. § 24-34-401(3) &amp; -402(7).</a:t>
            </a:r>
          </a:p>
          <a:p>
            <a:pPr marL="1371600" lvl="2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2400" dirty="0"/>
          </a:p>
          <a:p>
            <a:pPr lvl="2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endParaRPr lang="en-US" sz="2400" dirty="0"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en-US" dirty="0"/>
          </a:p>
        </p:txBody>
      </p:sp>
      <p:pic>
        <p:nvPicPr>
          <p:cNvPr id="9" name="Picture 2" descr="Sparks Willson">
            <a:extLst>
              <a:ext uri="{FF2B5EF4-FFF2-40B4-BE49-F238E27FC236}">
                <a16:creationId xmlns:a16="http://schemas.microsoft.com/office/drawing/2014/main" id="{C65C0C58-F2A4-485E-886F-D610AB26B5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16396" y="8058150"/>
            <a:ext cx="4857750" cy="222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F38651A-8755-42EE-86E8-0D1C52AF9381}"/>
              </a:ext>
            </a:extLst>
          </p:cNvPr>
          <p:cNvSpPr txBox="1"/>
          <p:nvPr/>
        </p:nvSpPr>
        <p:spPr>
          <a:xfrm>
            <a:off x="2226465" y="510086"/>
            <a:ext cx="16047681" cy="8642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85800">
              <a:lnSpc>
                <a:spcPct val="110000"/>
              </a:lnSpc>
            </a:pPr>
            <a:r>
              <a:rPr lang="en-US" sz="4800" b="1" u="sng" dirty="0">
                <a:solidFill>
                  <a:prstClr val="black"/>
                </a:solidFill>
                <a:latin typeface="Corbel" panose="020B0503020204020204"/>
              </a:rPr>
              <a:t>Colorado Anti-Discrimination Act (CADA)</a:t>
            </a:r>
          </a:p>
        </p:txBody>
      </p:sp>
    </p:spTree>
    <p:extLst>
      <p:ext uri="{BB962C8B-B14F-4D97-AF65-F5344CB8AC3E}">
        <p14:creationId xmlns:p14="http://schemas.microsoft.com/office/powerpoint/2010/main" val="2523782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7E4E4A-4718-40E3-AEC0-E7FEDC6C96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26466" y="2324100"/>
            <a:ext cx="15028070" cy="6362702"/>
          </a:xfrm>
        </p:spPr>
        <p:txBody>
          <a:bodyPr anchor="t">
            <a:normAutofit/>
          </a:bodyPr>
          <a:lstStyle/>
          <a:p>
            <a:pPr lvl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4800" dirty="0"/>
              <a:t>Religious schools also have protection under the First Amendment</a:t>
            </a:r>
          </a:p>
          <a:p>
            <a:pPr lvl="2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4400" i="1" dirty="0"/>
              <a:t>Our Lady of Guadalupe School v. Morrissey-</a:t>
            </a:r>
            <a:r>
              <a:rPr lang="en-US" sz="4400" i="1" dirty="0" err="1"/>
              <a:t>Berru</a:t>
            </a:r>
            <a:r>
              <a:rPr lang="en-US" sz="4400" dirty="0"/>
              <a:t>, 140 S.Ct. 2049 (2020)</a:t>
            </a:r>
          </a:p>
          <a:p>
            <a:pPr lvl="2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4400" i="1" dirty="0"/>
              <a:t>Hosanna-Tabor Evangelical Lutheran Church and School v. EEOC</a:t>
            </a:r>
            <a:r>
              <a:rPr lang="en-US" sz="4400" dirty="0"/>
              <a:t>, 565 U.S. 171 (2012)</a:t>
            </a:r>
          </a:p>
          <a:p>
            <a:pPr lvl="2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4400" dirty="0"/>
              <a:t>First Amendment bars courts from entertaining employment discrimination claims brought by teachers</a:t>
            </a:r>
          </a:p>
          <a:p>
            <a:pPr lvl="2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endParaRPr lang="en-US" sz="2400" dirty="0"/>
          </a:p>
          <a:p>
            <a:pPr lvl="2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endParaRPr lang="en-US" sz="2400" dirty="0"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en-US" dirty="0"/>
          </a:p>
        </p:txBody>
      </p:sp>
      <p:pic>
        <p:nvPicPr>
          <p:cNvPr id="9" name="Picture 2" descr="Sparks Willson">
            <a:extLst>
              <a:ext uri="{FF2B5EF4-FFF2-40B4-BE49-F238E27FC236}">
                <a16:creationId xmlns:a16="http://schemas.microsoft.com/office/drawing/2014/main" id="{C65C0C58-F2A4-485E-886F-D610AB26B5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16396" y="8058150"/>
            <a:ext cx="4857750" cy="222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F38651A-8755-42EE-86E8-0D1C52AF9381}"/>
              </a:ext>
            </a:extLst>
          </p:cNvPr>
          <p:cNvSpPr txBox="1"/>
          <p:nvPr/>
        </p:nvSpPr>
        <p:spPr>
          <a:xfrm>
            <a:off x="2226465" y="510086"/>
            <a:ext cx="16047681" cy="8642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85800">
              <a:lnSpc>
                <a:spcPct val="110000"/>
              </a:lnSpc>
            </a:pPr>
            <a:r>
              <a:rPr lang="en-US" sz="4800" b="1" u="sng" dirty="0">
                <a:solidFill>
                  <a:prstClr val="black"/>
                </a:solidFill>
                <a:latin typeface="Corbel" panose="020B0503020204020204"/>
              </a:rPr>
              <a:t>Colorado Anti-Discrimination Act (CADA)</a:t>
            </a:r>
          </a:p>
        </p:txBody>
      </p:sp>
    </p:spTree>
    <p:extLst>
      <p:ext uri="{BB962C8B-B14F-4D97-AF65-F5344CB8AC3E}">
        <p14:creationId xmlns:p14="http://schemas.microsoft.com/office/powerpoint/2010/main" val="28709526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7E4E4A-4718-40E3-AEC0-E7FEDC6C96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26466" y="1866900"/>
            <a:ext cx="15028070" cy="6819902"/>
          </a:xfrm>
        </p:spPr>
        <p:txBody>
          <a:bodyPr anchor="t">
            <a:normAutofit/>
          </a:bodyPr>
          <a:lstStyle/>
          <a:p>
            <a:pPr lvl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4000" b="1" dirty="0"/>
              <a:t>Definitions under Colorado Law</a:t>
            </a:r>
          </a:p>
          <a:p>
            <a:pPr lvl="2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 dirty="0"/>
              <a:t>“Gender identity” means “means an individual’s innate sense of the individual’s own gender, which may or may not correspond with the individual’s sex assigned at birth.” C.R.S. § 24-34-301(3.5) (2021).</a:t>
            </a:r>
          </a:p>
          <a:p>
            <a:pPr lvl="2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endParaRPr lang="en-US" sz="3200" dirty="0"/>
          </a:p>
          <a:p>
            <a:pPr lvl="2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 dirty="0"/>
              <a:t>“Gender expression” means “an individual’s way of reflecting and expressing the individual’s gender to the outside world, typically demonstrated through appearance, dress, and behavior.” C.R.S. § 24-34-301(3.3) (2021).</a:t>
            </a:r>
          </a:p>
          <a:p>
            <a:pPr lvl="2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endParaRPr lang="en-US" sz="3200" dirty="0"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2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 dirty="0"/>
              <a:t>“Transgender” means “having a gender identity or gender expression that differs from societal expectations based on gender assigned at birth.” 3 C.C.R. 708-1, Rule 10.2(GG) (defined in the regulations only).</a:t>
            </a:r>
            <a:endParaRPr lang="en-US" sz="3200" dirty="0"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2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endParaRPr lang="en-US" sz="2400" dirty="0"/>
          </a:p>
          <a:p>
            <a:pPr lvl="2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endParaRPr lang="en-US" sz="2400" dirty="0"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en-US" dirty="0"/>
          </a:p>
        </p:txBody>
      </p:sp>
      <p:pic>
        <p:nvPicPr>
          <p:cNvPr id="9" name="Picture 2" descr="Sparks Willson">
            <a:extLst>
              <a:ext uri="{FF2B5EF4-FFF2-40B4-BE49-F238E27FC236}">
                <a16:creationId xmlns:a16="http://schemas.microsoft.com/office/drawing/2014/main" id="{C65C0C58-F2A4-485E-886F-D610AB26B5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16396" y="8058150"/>
            <a:ext cx="4857750" cy="222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F38651A-8755-42EE-86E8-0D1C52AF9381}"/>
              </a:ext>
            </a:extLst>
          </p:cNvPr>
          <p:cNvSpPr txBox="1"/>
          <p:nvPr/>
        </p:nvSpPr>
        <p:spPr>
          <a:xfrm>
            <a:off x="2226465" y="510086"/>
            <a:ext cx="16047681" cy="8642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85800">
              <a:lnSpc>
                <a:spcPct val="110000"/>
              </a:lnSpc>
            </a:pPr>
            <a:r>
              <a:rPr lang="en-US" sz="4800" b="1" u="sng" dirty="0">
                <a:solidFill>
                  <a:prstClr val="black"/>
                </a:solidFill>
                <a:latin typeface="Corbel" panose="020B0503020204020204"/>
              </a:rPr>
              <a:t>Colorado Anti-Discrimination Act (CADA)</a:t>
            </a:r>
          </a:p>
        </p:txBody>
      </p:sp>
    </p:spTree>
    <p:extLst>
      <p:ext uri="{BB962C8B-B14F-4D97-AF65-F5344CB8AC3E}">
        <p14:creationId xmlns:p14="http://schemas.microsoft.com/office/powerpoint/2010/main" val="100761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duotone>
              <a:schemeClr val="bg2">
                <a:shade val="76000"/>
                <a:satMod val="180000"/>
              </a:schemeClr>
              <a:schemeClr val="bg2">
                <a:tint val="80000"/>
                <a:satMod val="120000"/>
                <a:lumMod val="18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1816C230-CBAF-4211-B8AA-A6AD8F39F0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26466" y="1"/>
            <a:ext cx="15028070" cy="2071688"/>
          </a:xfrm>
        </p:spPr>
        <p:txBody>
          <a:bodyPr/>
          <a:lstStyle/>
          <a:p>
            <a:r>
              <a:rPr lang="en-US" dirty="0"/>
              <a:t>Colorado Code of Regulations</a:t>
            </a:r>
            <a:br>
              <a:rPr lang="en-US" dirty="0"/>
            </a:br>
            <a:r>
              <a:rPr lang="en-US" sz="4200" dirty="0"/>
              <a:t>Sexual Orientation Harassment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958F1B2-BBB5-4A47-A243-AC90F022CA8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612231" y="1971677"/>
            <a:ext cx="7342583" cy="7786686"/>
          </a:xfrm>
        </p:spPr>
        <p:txBody>
          <a:bodyPr anchor="t">
            <a:normAutofit lnSpcReduction="10000"/>
          </a:bodyPr>
          <a:lstStyle/>
          <a:p>
            <a:pPr>
              <a:spcAft>
                <a:spcPts val="600"/>
              </a:spcAft>
            </a:pPr>
            <a:r>
              <a:rPr lang="en-US" sz="3200" dirty="0"/>
              <a:t>In 2008, the Colorado Civil Rights Commission adopted sexual orientation harassment regulations.</a:t>
            </a:r>
          </a:p>
          <a:p>
            <a:pPr>
              <a:spcAft>
                <a:spcPts val="600"/>
              </a:spcAft>
            </a:pPr>
            <a:r>
              <a:rPr lang="en-US" sz="3200" dirty="0"/>
              <a:t>“Sexual Orientation” means “a person’s orientation toward heterosexuality, homosexuality, bisexuality, or transgender status or another person’s perception thereof. </a:t>
            </a:r>
          </a:p>
          <a:p>
            <a:pPr marL="685800" lvl="1" indent="0">
              <a:spcBef>
                <a:spcPts val="0"/>
              </a:spcBef>
              <a:buNone/>
            </a:pPr>
            <a:r>
              <a:rPr lang="en-US" sz="2900" dirty="0"/>
              <a:t>3 C.C.R. 708-1, Rule 10.2(DD).</a:t>
            </a:r>
          </a:p>
          <a:p>
            <a:pPr>
              <a:spcAft>
                <a:spcPts val="600"/>
              </a:spcAft>
            </a:pPr>
            <a:r>
              <a:rPr lang="en-US" sz="3200" dirty="0"/>
              <a:t>“Unlawful harassment is severe or pervasive conduct that creates an environment that is subjectively and objectively hostile, intimidating, or offensive on the basis of sexual orientation.” </a:t>
            </a:r>
          </a:p>
          <a:p>
            <a:pPr marL="685800" lvl="1" indent="0">
              <a:spcBef>
                <a:spcPts val="0"/>
              </a:spcBef>
              <a:buNone/>
            </a:pPr>
            <a:r>
              <a:rPr lang="en-US" sz="2900" dirty="0">
                <a:ea typeface="Times New Roman" panose="02020603050405020304" pitchFamily="18" charset="0"/>
              </a:rPr>
              <a:t>3 C.C.R. 708-1, Rule 81.6(A)</a:t>
            </a:r>
          </a:p>
          <a:p>
            <a:endParaRPr lang="en-US" dirty="0"/>
          </a:p>
        </p:txBody>
      </p:sp>
      <p:pic>
        <p:nvPicPr>
          <p:cNvPr id="8200" name="Picture 8" descr="Update Handbook, Policies to Include Sexual Orientation and Gender Identity  | Employers&amp;#39; Lawyers Blog | Holland &amp;amp; Hart LLP">
            <a:extLst>
              <a:ext uri="{FF2B5EF4-FFF2-40B4-BE49-F238E27FC236}">
                <a16:creationId xmlns:a16="http://schemas.microsoft.com/office/drawing/2014/main" id="{8C471C2F-1F49-4414-9EF2-568C117BDF6D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3696" y="3254728"/>
            <a:ext cx="5836539" cy="4031327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 descr="Sparks Willson">
            <a:extLst>
              <a:ext uri="{FF2B5EF4-FFF2-40B4-BE49-F238E27FC236}">
                <a16:creationId xmlns:a16="http://schemas.microsoft.com/office/drawing/2014/main" id="{3B51D893-01F7-4F0F-BFA4-4ADE8ADFEE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16396" y="8058150"/>
            <a:ext cx="4857750" cy="222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374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duotone>
              <a:schemeClr val="bg2">
                <a:shade val="76000"/>
                <a:satMod val="180000"/>
              </a:schemeClr>
              <a:schemeClr val="bg2">
                <a:tint val="80000"/>
                <a:satMod val="120000"/>
                <a:lumMod val="18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1816C230-CBAF-4211-B8AA-A6AD8F39F0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26466" y="1"/>
            <a:ext cx="15028070" cy="2071688"/>
          </a:xfrm>
        </p:spPr>
        <p:txBody>
          <a:bodyPr/>
          <a:lstStyle/>
          <a:p>
            <a:r>
              <a:rPr lang="en-US" dirty="0"/>
              <a:t>Colorado Code of Regulations</a:t>
            </a:r>
            <a:br>
              <a:rPr lang="en-US" dirty="0"/>
            </a:br>
            <a:r>
              <a:rPr lang="en-US" sz="4200" dirty="0"/>
              <a:t>Sexual Orientation Harassment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958F1B2-BBB5-4A47-A243-AC90F022CA8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612231" y="1971677"/>
            <a:ext cx="14642305" cy="7786686"/>
          </a:xfrm>
        </p:spPr>
        <p:txBody>
          <a:bodyPr anchor="t">
            <a:normAutofit/>
          </a:bodyPr>
          <a:lstStyle/>
          <a:p>
            <a:r>
              <a:rPr lang="en-US" sz="3200" dirty="0"/>
              <a:t>Conduct that constitutes harassment includes:</a:t>
            </a:r>
          </a:p>
          <a:p>
            <a:pPr lvl="1"/>
            <a:r>
              <a:rPr lang="en-US" sz="3200" u="none" strike="noStrike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Asking unwelcome personal questions about an individual’s sexual orientation;</a:t>
            </a:r>
          </a:p>
          <a:p>
            <a:pPr lvl="1"/>
            <a:r>
              <a:rPr lang="en-US" sz="3200" strike="noStrike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Intentionally</a:t>
            </a:r>
            <a:r>
              <a:rPr lang="en-US" sz="3200" u="none" strike="noStrike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causing distress to an individual by disclosing to others the individual’s sexual orientation;</a:t>
            </a:r>
          </a:p>
          <a:p>
            <a:pPr lvl="1"/>
            <a:r>
              <a:rPr lang="en-US" sz="3200" u="none" strike="noStrike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Using offensive names or terminology regarding an individual’s sexual orientation;</a:t>
            </a:r>
          </a:p>
          <a:p>
            <a:pPr lvl="1"/>
            <a:r>
              <a:rPr lang="en-US" sz="3200" strike="noStrike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Deliberately</a:t>
            </a:r>
            <a:r>
              <a:rPr lang="en-US" sz="3200" u="none" strike="noStrike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misusing an individual’s preferred name, form of address, or gender-related pronoun; or</a:t>
            </a:r>
          </a:p>
          <a:p>
            <a:pPr lvl="1"/>
            <a:r>
              <a:rPr lang="en-US" sz="3200" u="none" strike="noStrike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Harassing</a:t>
            </a:r>
            <a:r>
              <a:rPr lang="en-US" sz="3200" dirty="0">
                <a:ea typeface="Calibri" panose="020F0502020204030204" pitchFamily="34" charset="0"/>
                <a:cs typeface="Times New Roman" panose="02020603050405020304" pitchFamily="18" charset="0"/>
              </a:rPr>
              <a:t> someone </a:t>
            </a:r>
            <a:r>
              <a:rPr lang="en-US" sz="3200" u="none" strike="noStrike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because of communications related to an individual’s gender expression, transgender status, or sexual orientation.</a:t>
            </a:r>
          </a:p>
          <a:p>
            <a:pPr marL="685800" lvl="1" indent="0">
              <a:buNone/>
            </a:pPr>
            <a:r>
              <a:rPr lang="en-US" sz="3200" dirty="0">
                <a:ea typeface="Calibri" panose="020F0502020204030204" pitchFamily="34" charset="0"/>
                <a:cs typeface="Times New Roman" panose="02020603050405020304" pitchFamily="18" charset="0"/>
              </a:rPr>
              <a:t>3 C.C.R. 708-1, Rule 81.6(A)</a:t>
            </a:r>
            <a:endParaRPr lang="en-US" sz="3200" u="none" strike="noStrike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pic>
        <p:nvPicPr>
          <p:cNvPr id="29" name="Picture 2" descr="Sparks Willson">
            <a:extLst>
              <a:ext uri="{FF2B5EF4-FFF2-40B4-BE49-F238E27FC236}">
                <a16:creationId xmlns:a16="http://schemas.microsoft.com/office/drawing/2014/main" id="{3B51D893-01F7-4F0F-BFA4-4ADE8ADFEE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16396" y="8058150"/>
            <a:ext cx="4857750" cy="222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2233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duotone>
              <a:schemeClr val="bg2">
                <a:shade val="76000"/>
                <a:satMod val="180000"/>
              </a:schemeClr>
              <a:schemeClr val="bg2">
                <a:tint val="80000"/>
                <a:satMod val="120000"/>
                <a:lumMod val="18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1816C230-CBAF-4211-B8AA-A6AD8F39F0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26466" y="1"/>
            <a:ext cx="15028070" cy="2071688"/>
          </a:xfrm>
        </p:spPr>
        <p:txBody>
          <a:bodyPr/>
          <a:lstStyle/>
          <a:p>
            <a:r>
              <a:rPr lang="en-US" dirty="0"/>
              <a:t>Colorado Code of Regulations</a:t>
            </a:r>
            <a:br>
              <a:rPr lang="en-US" dirty="0"/>
            </a:br>
            <a:r>
              <a:rPr lang="en-US" sz="4200" dirty="0"/>
              <a:t>Sexual Orientation Harassment – Remedial Action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958F1B2-BBB5-4A47-A243-AC90F022CA8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612231" y="1971677"/>
            <a:ext cx="7342583" cy="7786686"/>
          </a:xfrm>
        </p:spPr>
        <p:txBody>
          <a:bodyPr anchor="t">
            <a:normAutofit/>
          </a:bodyPr>
          <a:lstStyle/>
          <a:p>
            <a:r>
              <a:rPr lang="en-US" sz="4000" dirty="0"/>
              <a:t>An individual alleging harassment must take advantage of any remedial measures made available by a [public school], unless pursuing such a complaint would be futile. </a:t>
            </a:r>
          </a:p>
          <a:p>
            <a:r>
              <a:rPr lang="en-US" sz="4000" dirty="0"/>
              <a:t>A [public school] shall initiate a reasonable investigation and take prompt and effective remedial action, if appropriate.</a:t>
            </a:r>
          </a:p>
          <a:p>
            <a:pPr marL="0" indent="0">
              <a:buNone/>
            </a:pPr>
            <a:r>
              <a:rPr lang="en-US" sz="3200" dirty="0"/>
              <a:t>	3 C.C.R. 708-1, Rule 81.6(B)</a:t>
            </a:r>
          </a:p>
        </p:txBody>
      </p:sp>
      <p:pic>
        <p:nvPicPr>
          <p:cNvPr id="8200" name="Picture 8" descr="Update Handbook, Policies to Include Sexual Orientation and Gender Identity  | Employers&amp;#39; Lawyers Blog | Holland &amp;amp; Hart LLP">
            <a:extLst>
              <a:ext uri="{FF2B5EF4-FFF2-40B4-BE49-F238E27FC236}">
                <a16:creationId xmlns:a16="http://schemas.microsoft.com/office/drawing/2014/main" id="{8C471C2F-1F49-4414-9EF2-568C117BDF6D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3696" y="3254728"/>
            <a:ext cx="5836539" cy="4031327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 descr="Sparks Willson">
            <a:extLst>
              <a:ext uri="{FF2B5EF4-FFF2-40B4-BE49-F238E27FC236}">
                <a16:creationId xmlns:a16="http://schemas.microsoft.com/office/drawing/2014/main" id="{3B51D893-01F7-4F0F-BFA4-4ADE8ADFEE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16396" y="8058150"/>
            <a:ext cx="4857750" cy="222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4598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duotone>
              <a:schemeClr val="bg2">
                <a:shade val="76000"/>
                <a:satMod val="180000"/>
              </a:schemeClr>
              <a:schemeClr val="bg2">
                <a:tint val="80000"/>
                <a:satMod val="120000"/>
                <a:lumMod val="18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1816C230-CBAF-4211-B8AA-A6AD8F39F0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26466" y="1"/>
            <a:ext cx="15028070" cy="1600199"/>
          </a:xfrm>
        </p:spPr>
        <p:txBody>
          <a:bodyPr>
            <a:normAutofit/>
          </a:bodyPr>
          <a:lstStyle/>
          <a:p>
            <a:r>
              <a:rPr lang="en-US" sz="5400" b="1" dirty="0"/>
              <a:t>Gender-Segregated Facilities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2F9DD711-4D30-D617-0B09-3F3E478DE336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4"/>
          <a:stretch>
            <a:fillRect/>
          </a:stretch>
        </p:blipFill>
        <p:spPr>
          <a:xfrm>
            <a:off x="3442810" y="1971677"/>
            <a:ext cx="4718450" cy="6803757"/>
          </a:xfrm>
        </p:spPr>
      </p:pic>
      <p:pic>
        <p:nvPicPr>
          <p:cNvPr id="29" name="Picture 2" descr="Sparks Willson">
            <a:extLst>
              <a:ext uri="{FF2B5EF4-FFF2-40B4-BE49-F238E27FC236}">
                <a16:creationId xmlns:a16="http://schemas.microsoft.com/office/drawing/2014/main" id="{3B51D893-01F7-4F0F-BFA4-4ADE8ADFEE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16396" y="8058150"/>
            <a:ext cx="4857750" cy="222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8CFFCC9-CB47-4304-9FA1-09FDC027A7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144000" y="1971677"/>
            <a:ext cx="8110535" cy="6715123"/>
          </a:xfrm>
        </p:spPr>
        <p:txBody>
          <a:bodyPr anchor="t">
            <a:normAutofit/>
          </a:bodyPr>
          <a:lstStyle/>
          <a:p>
            <a:r>
              <a:rPr lang="en-US" sz="3200" dirty="0"/>
              <a:t>Gender-segregated facilities are permitted, i.e., separate restrooms for boys and girls. 3 C.C.R. 708-1, Rule 81.9</a:t>
            </a:r>
          </a:p>
          <a:p>
            <a:pPr lvl="1"/>
            <a:r>
              <a:rPr lang="en-US" sz="2800" dirty="0"/>
              <a:t>Also explicitly permitted under Title IX. 34 C.F.R. 106.33.</a:t>
            </a:r>
          </a:p>
          <a:p>
            <a:r>
              <a:rPr lang="en-US" sz="3200" dirty="0"/>
              <a:t>“Facilities” include restrooms, locker rooms, dressing rooms, and dormitories. 3 C.C.R. 708-1, Rule 81.9(B).</a:t>
            </a:r>
          </a:p>
          <a:p>
            <a:r>
              <a:rPr lang="en-US" sz="3200" dirty="0"/>
              <a:t>Public schools “shall allow individuals the use of gender-segregated facilities that are consistent with their gender identity.” 3 C.C.R. 708-1, Rule 81.9(B).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2315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45AAF6-B4B6-42B5-A02A-4FE26BBCBD5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6000" dirty="0"/>
              <a:t>An Examination of Colorado and Federal Laws Regarding Transgender/Gender </a:t>
            </a:r>
            <a:r>
              <a:rPr lang="en-US" sz="6000" dirty="0" err="1"/>
              <a:t>Noncomforming</a:t>
            </a:r>
            <a:r>
              <a:rPr lang="en-US" sz="6000" dirty="0"/>
              <a:t> Students &amp; Employees in Public Schools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4A0A6D1-0798-4777-A483-25C4A52AA22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anchor="ctr">
            <a:norm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4400" dirty="0"/>
              <a:t>Hosted by the Education Policy Center at the Independence Institute</a:t>
            </a:r>
          </a:p>
        </p:txBody>
      </p:sp>
      <p:pic>
        <p:nvPicPr>
          <p:cNvPr id="1026" name="Picture 2" descr="EPClogo">
            <a:extLst>
              <a:ext uri="{FF2B5EF4-FFF2-40B4-BE49-F238E27FC236}">
                <a16:creationId xmlns:a16="http://schemas.microsoft.com/office/drawing/2014/main" id="{351F4A8F-D1F6-175D-D9DA-6835F8FB05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73200" y="8216897"/>
            <a:ext cx="2857500" cy="1800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51493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duotone>
              <a:schemeClr val="bg2">
                <a:shade val="76000"/>
                <a:satMod val="180000"/>
              </a:schemeClr>
              <a:schemeClr val="bg2">
                <a:tint val="80000"/>
                <a:satMod val="120000"/>
                <a:lumMod val="18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1816C230-CBAF-4211-B8AA-A6AD8F39F0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26466" y="1"/>
            <a:ext cx="15028070" cy="1600199"/>
          </a:xfrm>
        </p:spPr>
        <p:txBody>
          <a:bodyPr>
            <a:normAutofit/>
          </a:bodyPr>
          <a:lstStyle/>
          <a:p>
            <a:r>
              <a:rPr lang="en-US" sz="5400" b="1" dirty="0"/>
              <a:t>Gender-Segregated Facilities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2F9DD711-4D30-D617-0B09-3F3E478DE336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4"/>
          <a:stretch>
            <a:fillRect/>
          </a:stretch>
        </p:blipFill>
        <p:spPr>
          <a:xfrm>
            <a:off x="3442810" y="1971677"/>
            <a:ext cx="4718450" cy="6803757"/>
          </a:xfrm>
        </p:spPr>
      </p:pic>
      <p:pic>
        <p:nvPicPr>
          <p:cNvPr id="29" name="Picture 2" descr="Sparks Willson">
            <a:extLst>
              <a:ext uri="{FF2B5EF4-FFF2-40B4-BE49-F238E27FC236}">
                <a16:creationId xmlns:a16="http://schemas.microsoft.com/office/drawing/2014/main" id="{3B51D893-01F7-4F0F-BFA4-4ADE8ADFEE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16396" y="8058150"/>
            <a:ext cx="4857750" cy="222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8CFFCC9-CB47-4304-9FA1-09FDC027A7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144000" y="1971677"/>
            <a:ext cx="8110535" cy="6715123"/>
          </a:xfrm>
        </p:spPr>
        <p:txBody>
          <a:bodyPr anchor="t">
            <a:normAutofit/>
          </a:bodyPr>
          <a:lstStyle/>
          <a:p>
            <a:r>
              <a:rPr lang="en-US" sz="3600" dirty="0"/>
              <a:t>Public schools “</a:t>
            </a:r>
            <a:r>
              <a:rPr lang="en-US" sz="3600" u="sng" dirty="0"/>
              <a:t>shall allow</a:t>
            </a:r>
            <a:r>
              <a:rPr lang="en-US" sz="3600" dirty="0"/>
              <a:t> individuals the use of gender-segregated facilities that are consistent with their gender identity.” 3 C.C.R. 708-1, Rule 81.9(B).</a:t>
            </a:r>
          </a:p>
          <a:p>
            <a:endParaRPr lang="en-US" sz="3600" dirty="0"/>
          </a:p>
          <a:p>
            <a:r>
              <a:rPr lang="en-US" sz="3200" dirty="0"/>
              <a:t>“In gender-segregated facilities where undressing in the presence of others occurs, [public schools] shall make </a:t>
            </a:r>
            <a:r>
              <a:rPr lang="en-US" sz="3200" u="sng" dirty="0"/>
              <a:t>reasonable accommodations</a:t>
            </a:r>
            <a:r>
              <a:rPr lang="en-US" sz="3200" dirty="0"/>
              <a:t> to allow access consistent with an individual's gender identity.” 3 C.C.R. 708-1, Rule 81.9(C).</a:t>
            </a:r>
          </a:p>
        </p:txBody>
      </p:sp>
    </p:spTree>
    <p:extLst>
      <p:ext uri="{BB962C8B-B14F-4D97-AF65-F5344CB8AC3E}">
        <p14:creationId xmlns:p14="http://schemas.microsoft.com/office/powerpoint/2010/main" val="1026902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duotone>
              <a:schemeClr val="bg2">
                <a:shade val="76000"/>
                <a:satMod val="180000"/>
              </a:schemeClr>
              <a:schemeClr val="bg2">
                <a:tint val="80000"/>
                <a:satMod val="120000"/>
                <a:lumMod val="18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1816C230-CBAF-4211-B8AA-A6AD8F39F0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26466" y="1"/>
            <a:ext cx="15028070" cy="1600199"/>
          </a:xfrm>
        </p:spPr>
        <p:txBody>
          <a:bodyPr>
            <a:normAutofit/>
          </a:bodyPr>
          <a:lstStyle/>
          <a:p>
            <a:r>
              <a:rPr lang="en-US" sz="5400" b="1" dirty="0"/>
              <a:t>Gender-Segregated Facilities</a:t>
            </a:r>
          </a:p>
        </p:txBody>
      </p:sp>
      <p:pic>
        <p:nvPicPr>
          <p:cNvPr id="29" name="Picture 2" descr="Sparks Willson">
            <a:extLst>
              <a:ext uri="{FF2B5EF4-FFF2-40B4-BE49-F238E27FC236}">
                <a16:creationId xmlns:a16="http://schemas.microsoft.com/office/drawing/2014/main" id="{3B51D893-01F7-4F0F-BFA4-4ADE8ADFEE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16396" y="8058150"/>
            <a:ext cx="4857750" cy="222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8CFFCC9-CB47-4304-9FA1-09FDC027A7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144000" y="1971677"/>
            <a:ext cx="8110535" cy="6715123"/>
          </a:xfrm>
        </p:spPr>
        <p:txBody>
          <a:bodyPr anchor="t">
            <a:normAutofit/>
          </a:bodyPr>
          <a:lstStyle/>
          <a:p>
            <a:r>
              <a:rPr lang="en-US" sz="4400" dirty="0"/>
              <a:t>Public schools “shall allow individuals the use of gender-segregated facilities that are consistent with their gender identity.” 3 C.C.R. 708-1, Rule 81.9(B).</a:t>
            </a:r>
          </a:p>
          <a:p>
            <a:endParaRPr lang="en-US" sz="3600" dirty="0"/>
          </a:p>
          <a:p>
            <a:endParaRPr lang="en-US" sz="3200" dirty="0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E4BCEB64-EED0-A101-E613-ED3BBD56DC5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5"/>
          <a:stretch>
            <a:fillRect/>
          </a:stretch>
        </p:blipFill>
        <p:spPr>
          <a:xfrm>
            <a:off x="2667000" y="1992571"/>
            <a:ext cx="5684520" cy="7467600"/>
          </a:xfrm>
        </p:spPr>
      </p:pic>
    </p:spTree>
    <p:extLst>
      <p:ext uri="{BB962C8B-B14F-4D97-AF65-F5344CB8AC3E}">
        <p14:creationId xmlns:p14="http://schemas.microsoft.com/office/powerpoint/2010/main" val="378717821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7E4E4A-4718-40E3-AEC0-E7FEDC6C96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26466" y="2324100"/>
            <a:ext cx="15028070" cy="6362702"/>
          </a:xfrm>
        </p:spPr>
        <p:txBody>
          <a:bodyPr anchor="t">
            <a:normAutofit/>
          </a:bodyPr>
          <a:lstStyle/>
          <a:p>
            <a:pPr lvl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endParaRPr lang="en-US" sz="2400" dirty="0"/>
          </a:p>
          <a:p>
            <a:pPr lvl="2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endParaRPr lang="en-US" sz="2400" dirty="0"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en-US" dirty="0"/>
          </a:p>
        </p:txBody>
      </p:sp>
      <p:pic>
        <p:nvPicPr>
          <p:cNvPr id="9" name="Picture 2" descr="Sparks Willson">
            <a:extLst>
              <a:ext uri="{FF2B5EF4-FFF2-40B4-BE49-F238E27FC236}">
                <a16:creationId xmlns:a16="http://schemas.microsoft.com/office/drawing/2014/main" id="{C65C0C58-F2A4-485E-886F-D610AB26B5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16396" y="8058150"/>
            <a:ext cx="4857750" cy="222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F38651A-8755-42EE-86E8-0D1C52AF9381}"/>
              </a:ext>
            </a:extLst>
          </p:cNvPr>
          <p:cNvSpPr txBox="1"/>
          <p:nvPr/>
        </p:nvSpPr>
        <p:spPr>
          <a:xfrm>
            <a:off x="1716660" y="534942"/>
            <a:ext cx="16047681" cy="9607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85800">
              <a:lnSpc>
                <a:spcPct val="110000"/>
              </a:lnSpc>
            </a:pPr>
            <a:r>
              <a:rPr lang="en-US" sz="5400" b="1" dirty="0">
                <a:solidFill>
                  <a:prstClr val="black"/>
                </a:solidFill>
                <a:latin typeface="Corbel" panose="020B0503020204020204"/>
              </a:rPr>
              <a:t>Gender-Segregated Facilities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001A4B2-F80E-F1FB-6CB5-360EC1E07149}"/>
              </a:ext>
            </a:extLst>
          </p:cNvPr>
          <p:cNvSpPr txBox="1"/>
          <p:nvPr/>
        </p:nvSpPr>
        <p:spPr>
          <a:xfrm>
            <a:off x="3886200" y="2019300"/>
            <a:ext cx="12175334" cy="131112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i="1" dirty="0"/>
              <a:t>Doe v. Boyertown Area School District</a:t>
            </a:r>
            <a:r>
              <a:rPr lang="en-US" sz="3600" dirty="0"/>
              <a:t>, 897 F.3d 518 (3d Cir. 2018)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/>
              <a:t>School district policy allowed transgender students to use the restrooms and locker rooms consistent with their gender identities</a:t>
            </a:r>
          </a:p>
          <a:p>
            <a:pPr marL="1028700" lvl="1" indent="-571500">
              <a:buFont typeface="Arial" panose="020B0604020202020204" pitchFamily="34" charset="0"/>
              <a:buChar char="•"/>
            </a:pPr>
            <a:r>
              <a:rPr lang="en-US" sz="3600" dirty="0"/>
              <a:t>Policy required transgender students to obtain approval</a:t>
            </a:r>
          </a:p>
          <a:p>
            <a:pPr marL="1028700" lvl="1" indent="-571500">
              <a:buFont typeface="Arial" panose="020B0604020202020204" pitchFamily="34" charset="0"/>
              <a:buChar char="•"/>
            </a:pPr>
            <a:r>
              <a:rPr lang="en-US" sz="3600" dirty="0"/>
              <a:t>Once approved, they could </a:t>
            </a:r>
            <a:r>
              <a:rPr lang="en-US" sz="3600" u="sng" dirty="0"/>
              <a:t>only</a:t>
            </a:r>
            <a:r>
              <a:rPr lang="en-US" sz="3600" dirty="0"/>
              <a:t> use those facilities</a:t>
            </a:r>
          </a:p>
          <a:p>
            <a:pPr lvl="1"/>
            <a:endParaRPr lang="en-US" sz="3600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/>
              <a:t>Cisgender students sued to enjoin that policy based upon their constitutional rights to bodily privacy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3600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/>
              <a:t>Cisgender students lost because:</a:t>
            </a:r>
          </a:p>
          <a:p>
            <a:pPr marL="1028700" lvl="1" indent="-571500">
              <a:buFont typeface="Arial" panose="020B0604020202020204" pitchFamily="34" charset="0"/>
              <a:buChar char="•"/>
            </a:pPr>
            <a:r>
              <a:rPr lang="en-US" sz="3600" dirty="0"/>
              <a:t>Policy advanced the compelling state interest in preventing discrimination against transgender students</a:t>
            </a:r>
          </a:p>
          <a:p>
            <a:pPr marL="1028700" lvl="1" indent="-571500">
              <a:buFont typeface="Arial" panose="020B0604020202020204" pitchFamily="34" charset="0"/>
              <a:buChar char="•"/>
            </a:pPr>
            <a:r>
              <a:rPr lang="en-US" sz="3600" dirty="0"/>
              <a:t>District provided enough private facilities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3600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9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duotone>
              <a:schemeClr val="bg2">
                <a:shade val="76000"/>
                <a:satMod val="180000"/>
              </a:schemeClr>
              <a:schemeClr val="bg2">
                <a:tint val="80000"/>
                <a:satMod val="120000"/>
                <a:lumMod val="18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AB33C0-F43C-46E4-89F4-486E68BF1C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26467" y="40007"/>
            <a:ext cx="16061534" cy="1582317"/>
          </a:xfrm>
        </p:spPr>
        <p:txBody>
          <a:bodyPr>
            <a:normAutofit/>
          </a:bodyPr>
          <a:lstStyle/>
          <a:p>
            <a:r>
              <a:rPr lang="en-US" sz="6600" b="1" dirty="0"/>
              <a:t>Names &amp; Pronouns </a:t>
            </a:r>
            <a:endParaRPr lang="en-US" sz="6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DA9DB4-EC2C-48EE-B1CE-1FF94392E8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26467" y="2185570"/>
            <a:ext cx="9003509" cy="7766684"/>
          </a:xfrm>
        </p:spPr>
        <p:txBody>
          <a:bodyPr anchor="t">
            <a:normAutofit/>
          </a:bodyPr>
          <a:lstStyle/>
          <a:p>
            <a:r>
              <a:rPr lang="en-US" sz="32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Colorado</a:t>
            </a:r>
            <a:r>
              <a:rPr lang="en-US" sz="3200" dirty="0">
                <a:ea typeface="Times New Roman" panose="02020603050405020304" pitchFamily="18" charset="0"/>
                <a:cs typeface="Times New Roman" panose="02020603050405020304" pitchFamily="18" charset="0"/>
              </a:rPr>
              <a:t>: “Deliberately misusing an individual’s preferred name, form of address, or gender-related pronoun” may constitute sexual orientation harassment. 3 C.C.R. 708-1, Rule 81.6(A)(4)</a:t>
            </a:r>
          </a:p>
          <a:p>
            <a:r>
              <a:rPr lang="en-US" sz="3200" i="1" dirty="0">
                <a:ea typeface="Calibri" panose="020F0502020204030204" pitchFamily="34" charset="0"/>
                <a:cs typeface="Times New Roman" panose="02020603050405020304" pitchFamily="18" charset="0"/>
              </a:rPr>
              <a:t>Meriwether v. Hartop, </a:t>
            </a:r>
            <a:r>
              <a:rPr lang="en-US" sz="3200" dirty="0">
                <a:ea typeface="Calibri" panose="020F0502020204030204" pitchFamily="34" charset="0"/>
              </a:rPr>
              <a:t>992 F.3d 492 (6th Cir. 2021)  University professor refused to use student’s preferred pronouns and prevailed on free speech and free exercise grounds </a:t>
            </a:r>
          </a:p>
          <a:p>
            <a:r>
              <a:rPr lang="en-US" sz="3200" i="1" dirty="0">
                <a:ea typeface="Calibri" panose="020F0502020204030204" pitchFamily="34" charset="0"/>
                <a:cs typeface="Times New Roman" panose="02020603050405020304" pitchFamily="18" charset="0"/>
              </a:rPr>
              <a:t>Loudoun Cty. Sch. Bd. v. Cross</a:t>
            </a:r>
            <a:r>
              <a:rPr lang="en-US" sz="3200" dirty="0">
                <a:ea typeface="Calibri" panose="020F0502020204030204" pitchFamily="34" charset="0"/>
                <a:cs typeface="Times New Roman" panose="02020603050405020304" pitchFamily="18" charset="0"/>
              </a:rPr>
              <a:t>, 2021 WL 9276274  Teacher prevailed when he formally objected to proposed policy requiring school staff to use transgender students’ preferred names/pronouns</a:t>
            </a:r>
          </a:p>
          <a:p>
            <a:endParaRPr lang="en-US" sz="2400" dirty="0"/>
          </a:p>
        </p:txBody>
      </p:sp>
      <p:pic>
        <p:nvPicPr>
          <p:cNvPr id="7174" name="Picture 6" descr="Pronoun cards 2016-02">
            <a:extLst>
              <a:ext uri="{FF2B5EF4-FFF2-40B4-BE49-F238E27FC236}">
                <a16:creationId xmlns:a16="http://schemas.microsoft.com/office/drawing/2014/main" id="{CB777F44-DA8F-405E-863F-C1B3814352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51202" y="3528596"/>
            <a:ext cx="6438110" cy="3678021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Sparks Willson">
            <a:extLst>
              <a:ext uri="{FF2B5EF4-FFF2-40B4-BE49-F238E27FC236}">
                <a16:creationId xmlns:a16="http://schemas.microsoft.com/office/drawing/2014/main" id="{1B564D84-A93F-449B-B2AC-3B63C2B13B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30250" y="8186738"/>
            <a:ext cx="4857750" cy="222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5021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D322749-FCF6-4A43-9EED-C086EDE8A7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3592" y="2"/>
            <a:ext cx="15028070" cy="1600200"/>
          </a:xfrm>
        </p:spPr>
        <p:txBody>
          <a:bodyPr>
            <a:normAutofit/>
          </a:bodyPr>
          <a:lstStyle/>
          <a:p>
            <a:r>
              <a:rPr lang="en-US" sz="6600" b="1" dirty="0"/>
              <a:t>Disclosure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1CF8A40-37F9-48BF-A4CA-719FAABDDF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26466" y="1917292"/>
            <a:ext cx="15028070" cy="6961238"/>
          </a:xfrm>
        </p:spPr>
        <p:txBody>
          <a:bodyPr anchor="t">
            <a:normAutofit lnSpcReduction="10000"/>
          </a:bodyPr>
          <a:lstStyle/>
          <a:p>
            <a:pPr lvl="1"/>
            <a:r>
              <a:rPr lang="en-US" sz="4000" dirty="0">
                <a:latin typeface="Corbel" panose="020B0503020204020204" pitchFamily="34" charset="0"/>
              </a:rPr>
              <a:t>Sexual orientation harassment includes … “[i]ntentionally causing distress to an individual by disclosing </a:t>
            </a:r>
            <a:r>
              <a:rPr lang="en-US" sz="4000" u="sng" dirty="0">
                <a:latin typeface="Corbel" panose="020B0503020204020204" pitchFamily="34" charset="0"/>
              </a:rPr>
              <a:t>to others </a:t>
            </a:r>
            <a:r>
              <a:rPr lang="en-US" sz="4000" dirty="0">
                <a:latin typeface="Corbel" panose="020B0503020204020204" pitchFamily="34" charset="0"/>
              </a:rPr>
              <a:t>the individual’s sexual orientation.” 3 C.C.R. 708-1, Rule 81.6(A)(2)</a:t>
            </a:r>
          </a:p>
          <a:p>
            <a:pPr lvl="1"/>
            <a:r>
              <a:rPr lang="en-US" sz="4000" dirty="0">
                <a:latin typeface="Corbel" panose="020B0503020204020204" pitchFamily="34" charset="0"/>
              </a:rPr>
              <a:t>Teachers and other school staff who have a legitimate educational interest in the student’s information. 34 C.F.R. § 99.31(a)(1)</a:t>
            </a:r>
          </a:p>
          <a:p>
            <a:pPr lvl="1"/>
            <a:r>
              <a:rPr lang="en-US" sz="4000" dirty="0">
                <a:latin typeface="Corbel" panose="020B0503020204020204" pitchFamily="34" charset="0"/>
              </a:rPr>
              <a:t>Parents have a constitutional right in the upbringing of their children.</a:t>
            </a:r>
          </a:p>
          <a:p>
            <a:pPr lvl="2"/>
            <a:r>
              <a:rPr lang="en-US" i="1" dirty="0">
                <a:latin typeface="Corbel" panose="020B0503020204020204" pitchFamily="34" charset="0"/>
              </a:rPr>
              <a:t>Wisconsin v. Yoder</a:t>
            </a:r>
            <a:r>
              <a:rPr lang="en-US" dirty="0">
                <a:latin typeface="Corbel" panose="020B0503020204020204" pitchFamily="34" charset="0"/>
              </a:rPr>
              <a:t>, 406 U.S. 205, 232 (1972) (parents play the “primary role … in the upbringing of their children”)</a:t>
            </a:r>
          </a:p>
          <a:p>
            <a:pPr lvl="2"/>
            <a:r>
              <a:rPr lang="en-US" i="1" dirty="0">
                <a:latin typeface="Corbel" panose="020B0503020204020204" pitchFamily="34" charset="0"/>
              </a:rPr>
              <a:t>Troxel v. Granville</a:t>
            </a:r>
            <a:r>
              <a:rPr lang="en-US" dirty="0">
                <a:latin typeface="Corbel" panose="020B0503020204020204" pitchFamily="34" charset="0"/>
              </a:rPr>
              <a:t>, 530 U.S. 57, 66 (2000) (the Constitution “protects the fundamental right of parents to make decisions concerning the care, custody, and control of their children”)</a:t>
            </a:r>
          </a:p>
        </p:txBody>
      </p:sp>
      <p:pic>
        <p:nvPicPr>
          <p:cNvPr id="4" name="Picture 2" descr="Sparks Willson">
            <a:extLst>
              <a:ext uri="{FF2B5EF4-FFF2-40B4-BE49-F238E27FC236}">
                <a16:creationId xmlns:a16="http://schemas.microsoft.com/office/drawing/2014/main" id="{DC1030F6-7D5D-400B-89A3-5D285A180C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30250" y="8186738"/>
            <a:ext cx="4857750" cy="222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3794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D322749-FCF6-4A43-9EED-C086EDE8A7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3592" y="2"/>
            <a:ext cx="15028070" cy="1600200"/>
          </a:xfrm>
        </p:spPr>
        <p:txBody>
          <a:bodyPr>
            <a:normAutofit/>
          </a:bodyPr>
          <a:lstStyle/>
          <a:p>
            <a:r>
              <a:rPr lang="en-US" sz="6600" b="1" dirty="0"/>
              <a:t>Parents &amp; Pronouns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1CF8A40-37F9-48BF-A4CA-719FAABDDF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26466" y="1917292"/>
            <a:ext cx="15028070" cy="6961238"/>
          </a:xfrm>
        </p:spPr>
        <p:txBody>
          <a:bodyPr anchor="t">
            <a:normAutofit/>
          </a:bodyPr>
          <a:lstStyle/>
          <a:p>
            <a:pPr lvl="1"/>
            <a:r>
              <a:rPr lang="en-US" sz="6000" dirty="0">
                <a:latin typeface="Corbel" panose="020B0503020204020204" pitchFamily="34" charset="0"/>
              </a:rPr>
              <a:t>What if the student doesn’t want his parents to know?</a:t>
            </a:r>
          </a:p>
          <a:p>
            <a:pPr lvl="1"/>
            <a:endParaRPr lang="en-US" sz="6000" dirty="0">
              <a:latin typeface="Corbel" panose="020B0503020204020204" pitchFamily="34" charset="0"/>
            </a:endParaRPr>
          </a:p>
          <a:p>
            <a:pPr lvl="1"/>
            <a:r>
              <a:rPr lang="en-US" sz="6000" dirty="0">
                <a:latin typeface="Corbel" panose="020B0503020204020204" pitchFamily="34" charset="0"/>
              </a:rPr>
              <a:t>What if the student and parents disagree about what name and pronouns to use?</a:t>
            </a:r>
            <a:endParaRPr lang="en-US" sz="4400" dirty="0">
              <a:latin typeface="Corbel" panose="020B0503020204020204" pitchFamily="34" charset="0"/>
            </a:endParaRPr>
          </a:p>
        </p:txBody>
      </p:sp>
      <p:pic>
        <p:nvPicPr>
          <p:cNvPr id="4" name="Picture 2" descr="Sparks Willson">
            <a:extLst>
              <a:ext uri="{FF2B5EF4-FFF2-40B4-BE49-F238E27FC236}">
                <a16:creationId xmlns:a16="http://schemas.microsoft.com/office/drawing/2014/main" id="{DC1030F6-7D5D-400B-89A3-5D285A180C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30250" y="8186738"/>
            <a:ext cx="4857750" cy="222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820386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94EF81C-8FB5-470F-8102-362D88D19C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26466" y="2"/>
            <a:ext cx="15028070" cy="1785936"/>
          </a:xfrm>
        </p:spPr>
        <p:txBody>
          <a:bodyPr/>
          <a:lstStyle/>
          <a:p>
            <a:r>
              <a:rPr lang="en-US" sz="6600" b="1" dirty="0"/>
              <a:t>Disclosure to a School Social Worker</a:t>
            </a:r>
            <a:endParaRPr lang="en-US" b="1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F6AFB19-9DB3-4CCC-B98B-7F9D7F9826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26466" y="1785936"/>
            <a:ext cx="15028070" cy="8358189"/>
          </a:xfrm>
        </p:spPr>
        <p:txBody>
          <a:bodyPr anchor="t">
            <a:normAutofit/>
          </a:bodyPr>
          <a:lstStyle/>
          <a:p>
            <a:r>
              <a:rPr lang="en-US" sz="4200" dirty="0"/>
              <a:t> A school social worker may provide psychotherapy services to a minor who is twelve years of age or older, with or without the consent of the minor’s parents, if the social worker determines:</a:t>
            </a:r>
          </a:p>
          <a:p>
            <a:r>
              <a:rPr lang="en-US" sz="4200" dirty="0"/>
              <a:t>(a) The minor is knowingly and voluntarily seeking such services; and</a:t>
            </a:r>
          </a:p>
          <a:p>
            <a:r>
              <a:rPr lang="en-US" sz="4200" dirty="0"/>
              <a:t>(b) The provision of psychotherapy services is clinically indicated and necessary to the minor’s well-being</a:t>
            </a:r>
          </a:p>
          <a:p>
            <a:pPr lvl="1"/>
            <a:r>
              <a:rPr lang="en-US" sz="3600" dirty="0"/>
              <a:t>C.R.S. 12-245-203.5 (effective Aug. 10, 2022)</a:t>
            </a:r>
          </a:p>
        </p:txBody>
      </p:sp>
      <p:pic>
        <p:nvPicPr>
          <p:cNvPr id="4" name="Picture 2" descr="Sparks Willson">
            <a:extLst>
              <a:ext uri="{FF2B5EF4-FFF2-40B4-BE49-F238E27FC236}">
                <a16:creationId xmlns:a16="http://schemas.microsoft.com/office/drawing/2014/main" id="{E2C081CE-9E6C-4CE1-AA95-6C364B3032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30250" y="8186738"/>
            <a:ext cx="4857750" cy="222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914519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D322749-FCF6-4A43-9EED-C086EDE8A7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3592" y="2"/>
            <a:ext cx="15028070" cy="1333498"/>
          </a:xfrm>
        </p:spPr>
        <p:txBody>
          <a:bodyPr>
            <a:normAutofit/>
          </a:bodyPr>
          <a:lstStyle/>
          <a:p>
            <a:r>
              <a:rPr lang="en-US" sz="6600" b="1" dirty="0"/>
              <a:t>Athletics</a:t>
            </a:r>
            <a:endParaRPr lang="en-US" sz="6600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1CF8A40-37F9-48BF-A4CA-719FAABDDF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26466" y="1333500"/>
            <a:ext cx="15028070" cy="7353301"/>
          </a:xfrm>
        </p:spPr>
        <p:txBody>
          <a:bodyPr anchor="t">
            <a:normAutofit/>
          </a:bodyPr>
          <a:lstStyle/>
          <a:p>
            <a:pPr lvl="1">
              <a:spcAft>
                <a:spcPts val="0"/>
              </a:spcAft>
            </a:pPr>
            <a:r>
              <a:rPr lang="en-US" dirty="0"/>
              <a:t>Colorado High School Activities Association (CHSAA) Bylaw 2850.3</a:t>
            </a:r>
          </a:p>
          <a:p>
            <a:pPr lvl="2">
              <a:spcAft>
                <a:spcPts val="0"/>
              </a:spcAft>
            </a:pPr>
            <a:r>
              <a:rPr lang="en-US" dirty="0"/>
              <a:t>Separate teams</a:t>
            </a:r>
          </a:p>
          <a:p>
            <a:pPr lvl="2">
              <a:spcAft>
                <a:spcPts val="0"/>
              </a:spcAft>
            </a:pPr>
            <a:r>
              <a:rPr lang="en-US" dirty="0"/>
              <a:t>Only a boys’ team</a:t>
            </a:r>
          </a:p>
          <a:p>
            <a:pPr lvl="2">
              <a:spcAft>
                <a:spcPts val="0"/>
              </a:spcAft>
            </a:pPr>
            <a:r>
              <a:rPr lang="en-US" dirty="0"/>
              <a:t>Only a girls’ team</a:t>
            </a:r>
          </a:p>
          <a:p>
            <a:pPr lvl="1">
              <a:spcAft>
                <a:spcPts val="0"/>
              </a:spcAft>
            </a:pPr>
            <a:r>
              <a:rPr lang="en-US" dirty="0"/>
              <a:t>CHSAA “recognizes the right of transgender student-athletes to participate in interscholastic activities free from unlawful discrimination based on sexual orientation.” – </a:t>
            </a:r>
            <a:r>
              <a:rPr lang="en-US" i="1" dirty="0"/>
              <a:t>CHSAA Transgender Inclusion Bylaw &amp; Policy</a:t>
            </a:r>
            <a:endParaRPr lang="en-US" dirty="0"/>
          </a:p>
          <a:p>
            <a:pPr lvl="1"/>
            <a:r>
              <a:rPr lang="en-US" dirty="0"/>
              <a:t>Student’s home school must first “perform a confidential evaluation” to determine gender assignment.</a:t>
            </a:r>
          </a:p>
          <a:p>
            <a:pPr lvl="2"/>
            <a:r>
              <a:rPr lang="en-US" dirty="0"/>
              <a:t>Student-athlete must have </a:t>
            </a:r>
            <a:r>
              <a:rPr lang="en-US" u="sng" dirty="0"/>
              <a:t>consistent </a:t>
            </a:r>
            <a:r>
              <a:rPr lang="en-US" dirty="0"/>
              <a:t>gender identification</a:t>
            </a:r>
          </a:p>
          <a:p>
            <a:pPr lvl="2"/>
            <a:r>
              <a:rPr lang="en-US" dirty="0"/>
              <a:t>Gender fluid students must select one gender to participate; “detransition policy” must be followed</a:t>
            </a:r>
          </a:p>
          <a:p>
            <a:endParaRPr lang="en-US" dirty="0"/>
          </a:p>
          <a:p>
            <a:pPr lvl="1"/>
            <a:endParaRPr lang="en-US" dirty="0"/>
          </a:p>
          <a:p>
            <a:endParaRPr lang="en-US" dirty="0"/>
          </a:p>
          <a:p>
            <a:pPr lvl="1"/>
            <a:endParaRPr lang="en-US" dirty="0"/>
          </a:p>
          <a:p>
            <a:pPr lvl="2"/>
            <a:endParaRPr lang="en-US" dirty="0"/>
          </a:p>
        </p:txBody>
      </p:sp>
      <p:pic>
        <p:nvPicPr>
          <p:cNvPr id="4" name="Picture 2" descr="Sparks Willson">
            <a:extLst>
              <a:ext uri="{FF2B5EF4-FFF2-40B4-BE49-F238E27FC236}">
                <a16:creationId xmlns:a16="http://schemas.microsoft.com/office/drawing/2014/main" id="{5676A8D5-A4A2-4E25-9D78-2D0EF42D8F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30250" y="8186738"/>
            <a:ext cx="4857750" cy="222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Encouraging Student-Athletes' Academic Success - KNILT">
            <a:extLst>
              <a:ext uri="{FF2B5EF4-FFF2-40B4-BE49-F238E27FC236}">
                <a16:creationId xmlns:a16="http://schemas.microsoft.com/office/drawing/2014/main" id="{14506A3B-8393-45E4-8806-0586A5F37A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7550944"/>
            <a:ext cx="4543425" cy="2271713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9400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3" name="Rectangle 72">
            <a:extLst>
              <a:ext uri="{FF2B5EF4-FFF2-40B4-BE49-F238E27FC236}">
                <a16:creationId xmlns:a16="http://schemas.microsoft.com/office/drawing/2014/main" id="{2FCD9B94-D70B-4446-85E5-ACD3904289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8288000" cy="10287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2700" dirty="0">
              <a:solidFill>
                <a:prstClr val="white"/>
              </a:solidFill>
              <a:latin typeface="Corbel" panose="020B0503020204020204"/>
            </a:endParaRPr>
          </a:p>
        </p:txBody>
      </p:sp>
      <p:pic>
        <p:nvPicPr>
          <p:cNvPr id="2052" name="Picture 4" descr="40 Favorite Interview Questions from Some of the Sharpest Folks We Know |  First Round Review">
            <a:extLst>
              <a:ext uri="{FF2B5EF4-FFF2-40B4-BE49-F238E27FC236}">
                <a16:creationId xmlns:a16="http://schemas.microsoft.com/office/drawing/2014/main" id="{8EA7AC3A-F7F8-4BFB-838D-3478A35866B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57" b="8674"/>
          <a:stretch/>
        </p:blipFill>
        <p:spPr bwMode="auto">
          <a:xfrm>
            <a:off x="30" y="15"/>
            <a:ext cx="18287970" cy="10286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E3A7779-84B3-4649-87B4-C5C3B2C994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26467" y="2695271"/>
            <a:ext cx="15028070" cy="2628899"/>
          </a:xfrm>
        </p:spPr>
        <p:txBody>
          <a:bodyPr anchor="b">
            <a:normAutofit/>
          </a:bodyPr>
          <a:lstStyle/>
          <a:p>
            <a:r>
              <a:rPr lang="en-US" sz="13200" dirty="0"/>
              <a:t>Q&amp;A</a:t>
            </a:r>
          </a:p>
        </p:txBody>
      </p:sp>
      <p:pic>
        <p:nvPicPr>
          <p:cNvPr id="7" name="Picture 2" descr="Sparks Willson">
            <a:extLst>
              <a:ext uri="{FF2B5EF4-FFF2-40B4-BE49-F238E27FC236}">
                <a16:creationId xmlns:a16="http://schemas.microsoft.com/office/drawing/2014/main" id="{592D772C-A24F-41EA-9E83-DDBB63885B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30250" y="8186738"/>
            <a:ext cx="4857750" cy="222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770194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duotone>
              <a:schemeClr val="bg2">
                <a:shade val="76000"/>
                <a:satMod val="180000"/>
              </a:schemeClr>
              <a:schemeClr val="bg2">
                <a:tint val="80000"/>
                <a:satMod val="120000"/>
                <a:lumMod val="18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5" name="Rectangle 134">
            <a:extLst>
              <a:ext uri="{FF2B5EF4-FFF2-40B4-BE49-F238E27FC236}">
                <a16:creationId xmlns:a16="http://schemas.microsoft.com/office/drawing/2014/main" id="{85428F22-76B3-4107-AADE-3F9EC95FD3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8288000" cy="10287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2700" dirty="0">
              <a:solidFill>
                <a:prstClr val="white"/>
              </a:solidFill>
              <a:latin typeface="Corbel" panose="020B0503020204020204"/>
            </a:endParaRPr>
          </a:p>
        </p:txBody>
      </p:sp>
      <p:grpSp>
        <p:nvGrpSpPr>
          <p:cNvPr id="137" name="Group 136">
            <a:extLst>
              <a:ext uri="{FF2B5EF4-FFF2-40B4-BE49-F238E27FC236}">
                <a16:creationId xmlns:a16="http://schemas.microsoft.com/office/drawing/2014/main" id="{5346FBCF-5353-4172-96F5-4B7EB07777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3435398" y="-19313"/>
            <a:ext cx="3906594" cy="10335291"/>
            <a:chOff x="2199787" y="-12875"/>
            <a:chExt cx="2679011" cy="6890194"/>
          </a:xfrm>
        </p:grpSpPr>
        <p:sp useBgFill="1">
          <p:nvSpPr>
            <p:cNvPr id="138" name="Rectangle 19">
              <a:extLst>
                <a:ext uri="{FF2B5EF4-FFF2-40B4-BE49-F238E27FC236}">
                  <a16:creationId xmlns:a16="http://schemas.microsoft.com/office/drawing/2014/main" id="{343F3E6D-808D-43AD-9485-AD0014BEAE2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white">
            <a:xfrm>
              <a:off x="2199787" y="-12875"/>
              <a:ext cx="2679011" cy="5301468"/>
            </a:xfrm>
            <a:custGeom>
              <a:avLst/>
              <a:gdLst>
                <a:gd name="connsiteX0" fmla="*/ 0 w 2570017"/>
                <a:gd name="connsiteY0" fmla="*/ 0 h 2554287"/>
                <a:gd name="connsiteX1" fmla="*/ 2570017 w 2570017"/>
                <a:gd name="connsiteY1" fmla="*/ 0 h 2554287"/>
                <a:gd name="connsiteX2" fmla="*/ 2570017 w 2570017"/>
                <a:gd name="connsiteY2" fmla="*/ 2554287 h 2554287"/>
                <a:gd name="connsiteX3" fmla="*/ 0 w 2570017"/>
                <a:gd name="connsiteY3" fmla="*/ 2554287 h 2554287"/>
                <a:gd name="connsiteX4" fmla="*/ 0 w 2570017"/>
                <a:gd name="connsiteY4" fmla="*/ 0 h 2554287"/>
                <a:gd name="connsiteX0" fmla="*/ 904009 w 2570017"/>
                <a:gd name="connsiteY0" fmla="*/ 0 h 2554287"/>
                <a:gd name="connsiteX1" fmla="*/ 2570017 w 2570017"/>
                <a:gd name="connsiteY1" fmla="*/ 0 h 2554287"/>
                <a:gd name="connsiteX2" fmla="*/ 2570017 w 2570017"/>
                <a:gd name="connsiteY2" fmla="*/ 2554287 h 2554287"/>
                <a:gd name="connsiteX3" fmla="*/ 0 w 2570017"/>
                <a:gd name="connsiteY3" fmla="*/ 2554287 h 2554287"/>
                <a:gd name="connsiteX4" fmla="*/ 904009 w 2570017"/>
                <a:gd name="connsiteY4" fmla="*/ 0 h 2554287"/>
                <a:gd name="connsiteX0" fmla="*/ 644236 w 2570017"/>
                <a:gd name="connsiteY0" fmla="*/ 10391 h 2554287"/>
                <a:gd name="connsiteX1" fmla="*/ 2570017 w 2570017"/>
                <a:gd name="connsiteY1" fmla="*/ 0 h 2554287"/>
                <a:gd name="connsiteX2" fmla="*/ 2570017 w 2570017"/>
                <a:gd name="connsiteY2" fmla="*/ 2554287 h 2554287"/>
                <a:gd name="connsiteX3" fmla="*/ 0 w 2570017"/>
                <a:gd name="connsiteY3" fmla="*/ 2554287 h 2554287"/>
                <a:gd name="connsiteX4" fmla="*/ 644236 w 2570017"/>
                <a:gd name="connsiteY4" fmla="*/ 10391 h 2554287"/>
                <a:gd name="connsiteX0" fmla="*/ 633845 w 2570017"/>
                <a:gd name="connsiteY0" fmla="*/ 0 h 2554287"/>
                <a:gd name="connsiteX1" fmla="*/ 2570017 w 2570017"/>
                <a:gd name="connsiteY1" fmla="*/ 0 h 2554287"/>
                <a:gd name="connsiteX2" fmla="*/ 2570017 w 2570017"/>
                <a:gd name="connsiteY2" fmla="*/ 2554287 h 2554287"/>
                <a:gd name="connsiteX3" fmla="*/ 0 w 2570017"/>
                <a:gd name="connsiteY3" fmla="*/ 2554287 h 2554287"/>
                <a:gd name="connsiteX4" fmla="*/ 633845 w 2570017"/>
                <a:gd name="connsiteY4" fmla="*/ 0 h 2554287"/>
                <a:gd name="connsiteX0" fmla="*/ 675409 w 2611581"/>
                <a:gd name="connsiteY0" fmla="*/ 0 h 2554287"/>
                <a:gd name="connsiteX1" fmla="*/ 2611581 w 2611581"/>
                <a:gd name="connsiteY1" fmla="*/ 0 h 2554287"/>
                <a:gd name="connsiteX2" fmla="*/ 2611581 w 2611581"/>
                <a:gd name="connsiteY2" fmla="*/ 2554287 h 2554287"/>
                <a:gd name="connsiteX3" fmla="*/ 0 w 2611581"/>
                <a:gd name="connsiteY3" fmla="*/ 2554287 h 2554287"/>
                <a:gd name="connsiteX4" fmla="*/ 675409 w 2611581"/>
                <a:gd name="connsiteY4" fmla="*/ 0 h 2554287"/>
                <a:gd name="connsiteX0" fmla="*/ 650979 w 2587151"/>
                <a:gd name="connsiteY0" fmla="*/ 0 h 2554287"/>
                <a:gd name="connsiteX1" fmla="*/ 2587151 w 2587151"/>
                <a:gd name="connsiteY1" fmla="*/ 0 h 2554287"/>
                <a:gd name="connsiteX2" fmla="*/ 2587151 w 2587151"/>
                <a:gd name="connsiteY2" fmla="*/ 2554287 h 2554287"/>
                <a:gd name="connsiteX3" fmla="*/ 0 w 2587151"/>
                <a:gd name="connsiteY3" fmla="*/ 2548595 h 2554287"/>
                <a:gd name="connsiteX4" fmla="*/ 650979 w 2587151"/>
                <a:gd name="connsiteY4" fmla="*/ 0 h 2554287"/>
                <a:gd name="connsiteX0" fmla="*/ 730379 w 2587151"/>
                <a:gd name="connsiteY0" fmla="*/ 5692 h 2554287"/>
                <a:gd name="connsiteX1" fmla="*/ 2587151 w 2587151"/>
                <a:gd name="connsiteY1" fmla="*/ 0 h 2554287"/>
                <a:gd name="connsiteX2" fmla="*/ 2587151 w 2587151"/>
                <a:gd name="connsiteY2" fmla="*/ 2554287 h 2554287"/>
                <a:gd name="connsiteX3" fmla="*/ 0 w 2587151"/>
                <a:gd name="connsiteY3" fmla="*/ 2548595 h 2554287"/>
                <a:gd name="connsiteX4" fmla="*/ 730379 w 2587151"/>
                <a:gd name="connsiteY4" fmla="*/ 5692 h 2554287"/>
                <a:gd name="connsiteX0" fmla="*/ 864750 w 2587151"/>
                <a:gd name="connsiteY0" fmla="*/ 2847 h 2554287"/>
                <a:gd name="connsiteX1" fmla="*/ 2587151 w 2587151"/>
                <a:gd name="connsiteY1" fmla="*/ 0 h 2554287"/>
                <a:gd name="connsiteX2" fmla="*/ 2587151 w 2587151"/>
                <a:gd name="connsiteY2" fmla="*/ 2554287 h 2554287"/>
                <a:gd name="connsiteX3" fmla="*/ 0 w 2587151"/>
                <a:gd name="connsiteY3" fmla="*/ 2548595 h 2554287"/>
                <a:gd name="connsiteX4" fmla="*/ 864750 w 2587151"/>
                <a:gd name="connsiteY4" fmla="*/ 2847 h 2554287"/>
                <a:gd name="connsiteX0" fmla="*/ 883073 w 2587151"/>
                <a:gd name="connsiteY0" fmla="*/ 1 h 2554287"/>
                <a:gd name="connsiteX1" fmla="*/ 2587151 w 2587151"/>
                <a:gd name="connsiteY1" fmla="*/ 0 h 2554287"/>
                <a:gd name="connsiteX2" fmla="*/ 2587151 w 2587151"/>
                <a:gd name="connsiteY2" fmla="*/ 2554287 h 2554287"/>
                <a:gd name="connsiteX3" fmla="*/ 0 w 2587151"/>
                <a:gd name="connsiteY3" fmla="*/ 2548595 h 2554287"/>
                <a:gd name="connsiteX4" fmla="*/ 883073 w 2587151"/>
                <a:gd name="connsiteY4" fmla="*/ 1 h 2554287"/>
                <a:gd name="connsiteX0" fmla="*/ 895288 w 2599366"/>
                <a:gd name="connsiteY0" fmla="*/ 1 h 2554287"/>
                <a:gd name="connsiteX1" fmla="*/ 2599366 w 2599366"/>
                <a:gd name="connsiteY1" fmla="*/ 0 h 2554287"/>
                <a:gd name="connsiteX2" fmla="*/ 2599366 w 2599366"/>
                <a:gd name="connsiteY2" fmla="*/ 2554287 h 2554287"/>
                <a:gd name="connsiteX3" fmla="*/ 0 w 2599366"/>
                <a:gd name="connsiteY3" fmla="*/ 2542904 h 2554287"/>
                <a:gd name="connsiteX4" fmla="*/ 895288 w 2599366"/>
                <a:gd name="connsiteY4" fmla="*/ 1 h 2554287"/>
                <a:gd name="connsiteX0" fmla="*/ 895288 w 2599366"/>
                <a:gd name="connsiteY0" fmla="*/ 1 h 2554287"/>
                <a:gd name="connsiteX1" fmla="*/ 2599366 w 2599366"/>
                <a:gd name="connsiteY1" fmla="*/ 0 h 2554287"/>
                <a:gd name="connsiteX2" fmla="*/ 2599366 w 2599366"/>
                <a:gd name="connsiteY2" fmla="*/ 2554287 h 2554287"/>
                <a:gd name="connsiteX3" fmla="*/ 0 w 2599366"/>
                <a:gd name="connsiteY3" fmla="*/ 2542904 h 2554287"/>
                <a:gd name="connsiteX4" fmla="*/ 895288 w 2599366"/>
                <a:gd name="connsiteY4" fmla="*/ 1 h 2554287"/>
                <a:gd name="connsiteX0" fmla="*/ 895288 w 2611581"/>
                <a:gd name="connsiteY0" fmla="*/ 1 h 2565670"/>
                <a:gd name="connsiteX1" fmla="*/ 2599366 w 2611581"/>
                <a:gd name="connsiteY1" fmla="*/ 0 h 2565670"/>
                <a:gd name="connsiteX2" fmla="*/ 2611581 w 2611581"/>
                <a:gd name="connsiteY2" fmla="*/ 2565670 h 2565670"/>
                <a:gd name="connsiteX3" fmla="*/ 0 w 2611581"/>
                <a:gd name="connsiteY3" fmla="*/ 2542904 h 2565670"/>
                <a:gd name="connsiteX4" fmla="*/ 895288 w 2611581"/>
                <a:gd name="connsiteY4" fmla="*/ 1 h 2565670"/>
                <a:gd name="connsiteX0" fmla="*/ 895288 w 2611581"/>
                <a:gd name="connsiteY0" fmla="*/ 1 h 2565670"/>
                <a:gd name="connsiteX1" fmla="*/ 2599366 w 2611581"/>
                <a:gd name="connsiteY1" fmla="*/ 0 h 2565670"/>
                <a:gd name="connsiteX2" fmla="*/ 2611581 w 2611581"/>
                <a:gd name="connsiteY2" fmla="*/ 2565670 h 2565670"/>
                <a:gd name="connsiteX3" fmla="*/ 0 w 2611581"/>
                <a:gd name="connsiteY3" fmla="*/ 2542904 h 2565670"/>
                <a:gd name="connsiteX4" fmla="*/ 895288 w 2611581"/>
                <a:gd name="connsiteY4" fmla="*/ 1 h 2565670"/>
                <a:gd name="connsiteX0" fmla="*/ 895288 w 2611581"/>
                <a:gd name="connsiteY0" fmla="*/ 1 h 2565670"/>
                <a:gd name="connsiteX1" fmla="*/ 2599366 w 2611581"/>
                <a:gd name="connsiteY1" fmla="*/ 0 h 2565670"/>
                <a:gd name="connsiteX2" fmla="*/ 2611581 w 2611581"/>
                <a:gd name="connsiteY2" fmla="*/ 2565670 h 2565670"/>
                <a:gd name="connsiteX3" fmla="*/ 0 w 2611581"/>
                <a:gd name="connsiteY3" fmla="*/ 2545750 h 2565670"/>
                <a:gd name="connsiteX4" fmla="*/ 895288 w 2611581"/>
                <a:gd name="connsiteY4" fmla="*/ 1 h 2565670"/>
                <a:gd name="connsiteX0" fmla="*/ 1544433 w 3260726"/>
                <a:gd name="connsiteY0" fmla="*/ 1 h 2565670"/>
                <a:gd name="connsiteX1" fmla="*/ 3248511 w 3260726"/>
                <a:gd name="connsiteY1" fmla="*/ 0 h 2565670"/>
                <a:gd name="connsiteX2" fmla="*/ 3260726 w 3260726"/>
                <a:gd name="connsiteY2" fmla="*/ 2565670 h 2565670"/>
                <a:gd name="connsiteX3" fmla="*/ 0 w 3260726"/>
                <a:gd name="connsiteY3" fmla="*/ 2521058 h 2565670"/>
                <a:gd name="connsiteX4" fmla="*/ 1544433 w 3260726"/>
                <a:gd name="connsiteY4" fmla="*/ 1 h 2565670"/>
                <a:gd name="connsiteX0" fmla="*/ 921784 w 3260726"/>
                <a:gd name="connsiteY0" fmla="*/ 12347 h 2565670"/>
                <a:gd name="connsiteX1" fmla="*/ 3248511 w 3260726"/>
                <a:gd name="connsiteY1" fmla="*/ 0 h 2565670"/>
                <a:gd name="connsiteX2" fmla="*/ 3260726 w 3260726"/>
                <a:gd name="connsiteY2" fmla="*/ 2565670 h 2565670"/>
                <a:gd name="connsiteX3" fmla="*/ 0 w 3260726"/>
                <a:gd name="connsiteY3" fmla="*/ 2521058 h 2565670"/>
                <a:gd name="connsiteX4" fmla="*/ 921784 w 3260726"/>
                <a:gd name="connsiteY4" fmla="*/ 12347 h 2565670"/>
                <a:gd name="connsiteX0" fmla="*/ 921784 w 3260726"/>
                <a:gd name="connsiteY0" fmla="*/ 12347 h 2565670"/>
                <a:gd name="connsiteX1" fmla="*/ 2321160 w 3260726"/>
                <a:gd name="connsiteY1" fmla="*/ 0 h 2565670"/>
                <a:gd name="connsiteX2" fmla="*/ 3260726 w 3260726"/>
                <a:gd name="connsiteY2" fmla="*/ 2565670 h 2565670"/>
                <a:gd name="connsiteX3" fmla="*/ 0 w 3260726"/>
                <a:gd name="connsiteY3" fmla="*/ 2521058 h 2565670"/>
                <a:gd name="connsiteX4" fmla="*/ 921784 w 3260726"/>
                <a:gd name="connsiteY4" fmla="*/ 12347 h 2565670"/>
                <a:gd name="connsiteX0" fmla="*/ 921784 w 2322228"/>
                <a:gd name="connsiteY0" fmla="*/ 12347 h 2565670"/>
                <a:gd name="connsiteX1" fmla="*/ 2321160 w 2322228"/>
                <a:gd name="connsiteY1" fmla="*/ 0 h 2565670"/>
                <a:gd name="connsiteX2" fmla="*/ 2320129 w 2322228"/>
                <a:gd name="connsiteY2" fmla="*/ 2565670 h 2565670"/>
                <a:gd name="connsiteX3" fmla="*/ 0 w 2322228"/>
                <a:gd name="connsiteY3" fmla="*/ 2521058 h 2565670"/>
                <a:gd name="connsiteX4" fmla="*/ 921784 w 2322228"/>
                <a:gd name="connsiteY4" fmla="*/ 12347 h 2565670"/>
                <a:gd name="connsiteX0" fmla="*/ 921784 w 2322228"/>
                <a:gd name="connsiteY0" fmla="*/ 0 h 2571841"/>
                <a:gd name="connsiteX1" fmla="*/ 2321160 w 2322228"/>
                <a:gd name="connsiteY1" fmla="*/ 6171 h 2571841"/>
                <a:gd name="connsiteX2" fmla="*/ 2320129 w 2322228"/>
                <a:gd name="connsiteY2" fmla="*/ 2571841 h 2571841"/>
                <a:gd name="connsiteX3" fmla="*/ 0 w 2322228"/>
                <a:gd name="connsiteY3" fmla="*/ 2527229 h 2571841"/>
                <a:gd name="connsiteX4" fmla="*/ 921784 w 2322228"/>
                <a:gd name="connsiteY4" fmla="*/ 0 h 2571841"/>
                <a:gd name="connsiteX0" fmla="*/ 921784 w 2611583"/>
                <a:gd name="connsiteY0" fmla="*/ 0 h 2540977"/>
                <a:gd name="connsiteX1" fmla="*/ 2321160 w 2611583"/>
                <a:gd name="connsiteY1" fmla="*/ 6171 h 2540977"/>
                <a:gd name="connsiteX2" fmla="*/ 2611583 w 2611583"/>
                <a:gd name="connsiteY2" fmla="*/ 2540977 h 2540977"/>
                <a:gd name="connsiteX3" fmla="*/ 0 w 2611583"/>
                <a:gd name="connsiteY3" fmla="*/ 2527229 h 2540977"/>
                <a:gd name="connsiteX4" fmla="*/ 921784 w 2611583"/>
                <a:gd name="connsiteY4" fmla="*/ 0 h 2540977"/>
                <a:gd name="connsiteX0" fmla="*/ 921784 w 2611583"/>
                <a:gd name="connsiteY0" fmla="*/ 2 h 2540979"/>
                <a:gd name="connsiteX1" fmla="*/ 2572870 w 2611583"/>
                <a:gd name="connsiteY1" fmla="*/ 0 h 2540979"/>
                <a:gd name="connsiteX2" fmla="*/ 2611583 w 2611583"/>
                <a:gd name="connsiteY2" fmla="*/ 2540979 h 2540979"/>
                <a:gd name="connsiteX3" fmla="*/ 0 w 2611583"/>
                <a:gd name="connsiteY3" fmla="*/ 2527231 h 2540979"/>
                <a:gd name="connsiteX4" fmla="*/ 921784 w 2611583"/>
                <a:gd name="connsiteY4" fmla="*/ 2 h 2540979"/>
                <a:gd name="connsiteX0" fmla="*/ 921784 w 2705467"/>
                <a:gd name="connsiteY0" fmla="*/ 0 h 2540977"/>
                <a:gd name="connsiteX1" fmla="*/ 2705349 w 2705467"/>
                <a:gd name="connsiteY1" fmla="*/ 6171 h 2540977"/>
                <a:gd name="connsiteX2" fmla="*/ 2611583 w 2705467"/>
                <a:gd name="connsiteY2" fmla="*/ 2540977 h 2540977"/>
                <a:gd name="connsiteX3" fmla="*/ 0 w 2705467"/>
                <a:gd name="connsiteY3" fmla="*/ 2527229 h 2540977"/>
                <a:gd name="connsiteX4" fmla="*/ 921784 w 2705467"/>
                <a:gd name="connsiteY4" fmla="*/ 0 h 2540977"/>
                <a:gd name="connsiteX0" fmla="*/ 921784 w 2718702"/>
                <a:gd name="connsiteY0" fmla="*/ 2 h 2540979"/>
                <a:gd name="connsiteX1" fmla="*/ 2718597 w 2718702"/>
                <a:gd name="connsiteY1" fmla="*/ 0 h 2540979"/>
                <a:gd name="connsiteX2" fmla="*/ 2611583 w 2718702"/>
                <a:gd name="connsiteY2" fmla="*/ 2540979 h 2540979"/>
                <a:gd name="connsiteX3" fmla="*/ 0 w 2718702"/>
                <a:gd name="connsiteY3" fmla="*/ 2527231 h 2540979"/>
                <a:gd name="connsiteX4" fmla="*/ 921784 w 2718702"/>
                <a:gd name="connsiteY4" fmla="*/ 2 h 2540979"/>
                <a:gd name="connsiteX0" fmla="*/ 921784 w 2679012"/>
                <a:gd name="connsiteY0" fmla="*/ 0 h 2540977"/>
                <a:gd name="connsiteX1" fmla="*/ 2678853 w 2679012"/>
                <a:gd name="connsiteY1" fmla="*/ 6171 h 2540977"/>
                <a:gd name="connsiteX2" fmla="*/ 2611583 w 2679012"/>
                <a:gd name="connsiteY2" fmla="*/ 2540977 h 2540977"/>
                <a:gd name="connsiteX3" fmla="*/ 0 w 2679012"/>
                <a:gd name="connsiteY3" fmla="*/ 2527229 h 2540977"/>
                <a:gd name="connsiteX4" fmla="*/ 921784 w 2679012"/>
                <a:gd name="connsiteY4" fmla="*/ 0 h 2540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79012" h="2540977">
                  <a:moveTo>
                    <a:pt x="921784" y="0"/>
                  </a:moveTo>
                  <a:lnTo>
                    <a:pt x="2678853" y="6171"/>
                  </a:lnTo>
                  <a:cubicBezTo>
                    <a:pt x="2682925" y="861394"/>
                    <a:pt x="2607511" y="1685754"/>
                    <a:pt x="2611583" y="2540977"/>
                  </a:cubicBezTo>
                  <a:lnTo>
                    <a:pt x="0" y="2527229"/>
                  </a:lnTo>
                  <a:lnTo>
                    <a:pt x="921784" y="0"/>
                  </a:lnTo>
                  <a:close/>
                </a:path>
              </a:pathLst>
            </a:custGeom>
            <a:blipFill rotWithShape="0">
              <a:blip r:embed="rId3">
                <a:duotone>
                  <a:schemeClr val="bg2">
                    <a:shade val="76000"/>
                    <a:satMod val="180000"/>
                  </a:schemeClr>
                  <a:schemeClr val="bg2">
                    <a:tint val="80000"/>
                    <a:satMod val="120000"/>
                    <a:lumMod val="180000"/>
                  </a:schemeClr>
                </a:duotone>
              </a:blip>
              <a:stretch>
                <a:fillRect l="-114598" r="-265621" b="-28686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en-US" sz="2700" dirty="0">
                <a:solidFill>
                  <a:prstClr val="white"/>
                </a:solidFill>
                <a:latin typeface="Corbel" panose="020B0503020204020204"/>
              </a:endParaRPr>
            </a:p>
          </p:txBody>
        </p:sp>
        <p:sp useBgFill="1">
          <p:nvSpPr>
            <p:cNvPr id="139" name="Rectangle 20">
              <a:extLst>
                <a:ext uri="{FF2B5EF4-FFF2-40B4-BE49-F238E27FC236}">
                  <a16:creationId xmlns:a16="http://schemas.microsoft.com/office/drawing/2014/main" id="{03DB1AC6-5430-4CD3-BD83-86E675A11A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white">
            <a:xfrm>
              <a:off x="2211875" y="5257482"/>
              <a:ext cx="2586931" cy="1619837"/>
            </a:xfrm>
            <a:custGeom>
              <a:avLst/>
              <a:gdLst>
                <a:gd name="connsiteX0" fmla="*/ 0 w 2611581"/>
                <a:gd name="connsiteY0" fmla="*/ 0 h 4303713"/>
                <a:gd name="connsiteX1" fmla="*/ 2611581 w 2611581"/>
                <a:gd name="connsiteY1" fmla="*/ 0 h 4303713"/>
                <a:gd name="connsiteX2" fmla="*/ 2611581 w 2611581"/>
                <a:gd name="connsiteY2" fmla="*/ 4303713 h 4303713"/>
                <a:gd name="connsiteX3" fmla="*/ 0 w 2611581"/>
                <a:gd name="connsiteY3" fmla="*/ 4303713 h 4303713"/>
                <a:gd name="connsiteX4" fmla="*/ 0 w 2611581"/>
                <a:gd name="connsiteY4" fmla="*/ 0 h 4303713"/>
                <a:gd name="connsiteX0" fmla="*/ 0 w 2611581"/>
                <a:gd name="connsiteY0" fmla="*/ 0 h 4314104"/>
                <a:gd name="connsiteX1" fmla="*/ 2611581 w 2611581"/>
                <a:gd name="connsiteY1" fmla="*/ 0 h 4314104"/>
                <a:gd name="connsiteX2" fmla="*/ 2611581 w 2611581"/>
                <a:gd name="connsiteY2" fmla="*/ 4303713 h 4314104"/>
                <a:gd name="connsiteX3" fmla="*/ 1693718 w 2611581"/>
                <a:gd name="connsiteY3" fmla="*/ 4314104 h 4314104"/>
                <a:gd name="connsiteX4" fmla="*/ 0 w 2611581"/>
                <a:gd name="connsiteY4" fmla="*/ 0 h 4314104"/>
                <a:gd name="connsiteX0" fmla="*/ 0 w 2611581"/>
                <a:gd name="connsiteY0" fmla="*/ 0 h 4314104"/>
                <a:gd name="connsiteX1" fmla="*/ 2611581 w 2611581"/>
                <a:gd name="connsiteY1" fmla="*/ 0 h 4314104"/>
                <a:gd name="connsiteX2" fmla="*/ 2611581 w 2611581"/>
                <a:gd name="connsiteY2" fmla="*/ 4303713 h 4314104"/>
                <a:gd name="connsiteX3" fmla="*/ 1963882 w 2611581"/>
                <a:gd name="connsiteY3" fmla="*/ 4314104 h 4314104"/>
                <a:gd name="connsiteX4" fmla="*/ 0 w 2611581"/>
                <a:gd name="connsiteY4" fmla="*/ 0 h 4314104"/>
                <a:gd name="connsiteX0" fmla="*/ 0 w 2611581"/>
                <a:gd name="connsiteY0" fmla="*/ 0 h 4303713"/>
                <a:gd name="connsiteX1" fmla="*/ 2611581 w 2611581"/>
                <a:gd name="connsiteY1" fmla="*/ 0 h 4303713"/>
                <a:gd name="connsiteX2" fmla="*/ 2611581 w 2611581"/>
                <a:gd name="connsiteY2" fmla="*/ 4303713 h 4303713"/>
                <a:gd name="connsiteX3" fmla="*/ 2213264 w 2611581"/>
                <a:gd name="connsiteY3" fmla="*/ 4293322 h 4303713"/>
                <a:gd name="connsiteX4" fmla="*/ 0 w 2611581"/>
                <a:gd name="connsiteY4" fmla="*/ 0 h 4303713"/>
                <a:gd name="connsiteX0" fmla="*/ 0 w 2611581"/>
                <a:gd name="connsiteY0" fmla="*/ 0 h 4303713"/>
                <a:gd name="connsiteX1" fmla="*/ 2611581 w 2611581"/>
                <a:gd name="connsiteY1" fmla="*/ 0 h 4303713"/>
                <a:gd name="connsiteX2" fmla="*/ 2611581 w 2611581"/>
                <a:gd name="connsiteY2" fmla="*/ 4303713 h 4303713"/>
                <a:gd name="connsiteX3" fmla="*/ 2171701 w 2611581"/>
                <a:gd name="connsiteY3" fmla="*/ 3638695 h 4303713"/>
                <a:gd name="connsiteX4" fmla="*/ 0 w 2611581"/>
                <a:gd name="connsiteY4" fmla="*/ 0 h 4303713"/>
                <a:gd name="connsiteX0" fmla="*/ 0 w 2720934"/>
                <a:gd name="connsiteY0" fmla="*/ 268283 h 4303713"/>
                <a:gd name="connsiteX1" fmla="*/ 2720934 w 2720934"/>
                <a:gd name="connsiteY1" fmla="*/ 0 h 4303713"/>
                <a:gd name="connsiteX2" fmla="*/ 2720934 w 2720934"/>
                <a:gd name="connsiteY2" fmla="*/ 4303713 h 4303713"/>
                <a:gd name="connsiteX3" fmla="*/ 2281054 w 2720934"/>
                <a:gd name="connsiteY3" fmla="*/ 3638695 h 4303713"/>
                <a:gd name="connsiteX4" fmla="*/ 0 w 2720934"/>
                <a:gd name="connsiteY4" fmla="*/ 268283 h 4303713"/>
                <a:gd name="connsiteX0" fmla="*/ 0 w 2720934"/>
                <a:gd name="connsiteY0" fmla="*/ 268283 h 4303713"/>
                <a:gd name="connsiteX1" fmla="*/ 2720934 w 2720934"/>
                <a:gd name="connsiteY1" fmla="*/ 0 h 4303713"/>
                <a:gd name="connsiteX2" fmla="*/ 2720934 w 2720934"/>
                <a:gd name="connsiteY2" fmla="*/ 4303713 h 4303713"/>
                <a:gd name="connsiteX3" fmla="*/ 2264231 w 2720934"/>
                <a:gd name="connsiteY3" fmla="*/ 3717600 h 4303713"/>
                <a:gd name="connsiteX4" fmla="*/ 0 w 2720934"/>
                <a:gd name="connsiteY4" fmla="*/ 268283 h 4303713"/>
                <a:gd name="connsiteX0" fmla="*/ 0 w 2720934"/>
                <a:gd name="connsiteY0" fmla="*/ 268283 h 4335275"/>
                <a:gd name="connsiteX1" fmla="*/ 2720934 w 2720934"/>
                <a:gd name="connsiteY1" fmla="*/ 0 h 4335275"/>
                <a:gd name="connsiteX2" fmla="*/ 2653639 w 2720934"/>
                <a:gd name="connsiteY2" fmla="*/ 4335275 h 4335275"/>
                <a:gd name="connsiteX3" fmla="*/ 2264231 w 2720934"/>
                <a:gd name="connsiteY3" fmla="*/ 3717600 h 4335275"/>
                <a:gd name="connsiteX4" fmla="*/ 0 w 2720934"/>
                <a:gd name="connsiteY4" fmla="*/ 268283 h 4335275"/>
                <a:gd name="connsiteX0" fmla="*/ 0 w 2737757"/>
                <a:gd name="connsiteY0" fmla="*/ 236721 h 4335275"/>
                <a:gd name="connsiteX1" fmla="*/ 2737757 w 2737757"/>
                <a:gd name="connsiteY1" fmla="*/ 0 h 4335275"/>
                <a:gd name="connsiteX2" fmla="*/ 2670462 w 2737757"/>
                <a:gd name="connsiteY2" fmla="*/ 4335275 h 4335275"/>
                <a:gd name="connsiteX3" fmla="*/ 2281054 w 2737757"/>
                <a:gd name="connsiteY3" fmla="*/ 3717600 h 4335275"/>
                <a:gd name="connsiteX4" fmla="*/ 0 w 2737757"/>
                <a:gd name="connsiteY4" fmla="*/ 236721 h 4335275"/>
                <a:gd name="connsiteX0" fmla="*/ 0 w 2729346"/>
                <a:gd name="connsiteY0" fmla="*/ 0 h 4098554"/>
                <a:gd name="connsiteX1" fmla="*/ 2729346 w 2729346"/>
                <a:gd name="connsiteY1" fmla="*/ 126250 h 4098554"/>
                <a:gd name="connsiteX2" fmla="*/ 2670462 w 2729346"/>
                <a:gd name="connsiteY2" fmla="*/ 4098554 h 4098554"/>
                <a:gd name="connsiteX3" fmla="*/ 2281054 w 2729346"/>
                <a:gd name="connsiteY3" fmla="*/ 3480879 h 4098554"/>
                <a:gd name="connsiteX4" fmla="*/ 0 w 2729346"/>
                <a:gd name="connsiteY4" fmla="*/ 0 h 4098554"/>
                <a:gd name="connsiteX0" fmla="*/ 0 w 2720934"/>
                <a:gd name="connsiteY0" fmla="*/ 0 h 4098554"/>
                <a:gd name="connsiteX1" fmla="*/ 2720934 w 2720934"/>
                <a:gd name="connsiteY1" fmla="*/ 31562 h 4098554"/>
                <a:gd name="connsiteX2" fmla="*/ 2670462 w 2720934"/>
                <a:gd name="connsiteY2" fmla="*/ 4098554 h 4098554"/>
                <a:gd name="connsiteX3" fmla="*/ 2281054 w 2720934"/>
                <a:gd name="connsiteY3" fmla="*/ 3480879 h 4098554"/>
                <a:gd name="connsiteX4" fmla="*/ 0 w 2720934"/>
                <a:gd name="connsiteY4" fmla="*/ 0 h 4098554"/>
                <a:gd name="connsiteX0" fmla="*/ 0 w 2720934"/>
                <a:gd name="connsiteY0" fmla="*/ 15782 h 4114336"/>
                <a:gd name="connsiteX1" fmla="*/ 2720934 w 2720934"/>
                <a:gd name="connsiteY1" fmla="*/ 0 h 4114336"/>
                <a:gd name="connsiteX2" fmla="*/ 2670462 w 2720934"/>
                <a:gd name="connsiteY2" fmla="*/ 4114336 h 4114336"/>
                <a:gd name="connsiteX3" fmla="*/ 2281054 w 2720934"/>
                <a:gd name="connsiteY3" fmla="*/ 3496661 h 4114336"/>
                <a:gd name="connsiteX4" fmla="*/ 0 w 2720934"/>
                <a:gd name="connsiteY4" fmla="*/ 15782 h 4114336"/>
                <a:gd name="connsiteX0" fmla="*/ 0 w 2820289"/>
                <a:gd name="connsiteY0" fmla="*/ 15782 h 4114336"/>
                <a:gd name="connsiteX1" fmla="*/ 2820289 w 2820289"/>
                <a:gd name="connsiteY1" fmla="*/ 0 h 4114336"/>
                <a:gd name="connsiteX2" fmla="*/ 2769817 w 2820289"/>
                <a:gd name="connsiteY2" fmla="*/ 4114336 h 4114336"/>
                <a:gd name="connsiteX3" fmla="*/ 2380409 w 2820289"/>
                <a:gd name="connsiteY3" fmla="*/ 3496661 h 4114336"/>
                <a:gd name="connsiteX4" fmla="*/ 0 w 2820289"/>
                <a:gd name="connsiteY4" fmla="*/ 15782 h 4114336"/>
                <a:gd name="connsiteX0" fmla="*/ 0 w 2820289"/>
                <a:gd name="connsiteY0" fmla="*/ 15782 h 4114336"/>
                <a:gd name="connsiteX1" fmla="*/ 2820289 w 2820289"/>
                <a:gd name="connsiteY1" fmla="*/ 0 h 4114336"/>
                <a:gd name="connsiteX2" fmla="*/ 2769817 w 2820289"/>
                <a:gd name="connsiteY2" fmla="*/ 4114336 h 4114336"/>
                <a:gd name="connsiteX3" fmla="*/ 2362876 w 2820289"/>
                <a:gd name="connsiteY3" fmla="*/ 3517980 h 4114336"/>
                <a:gd name="connsiteX4" fmla="*/ 0 w 2820289"/>
                <a:gd name="connsiteY4" fmla="*/ 15782 h 4114336"/>
                <a:gd name="connsiteX0" fmla="*/ 0 w 2820289"/>
                <a:gd name="connsiteY0" fmla="*/ 15782 h 4114336"/>
                <a:gd name="connsiteX1" fmla="*/ 2820289 w 2820289"/>
                <a:gd name="connsiteY1" fmla="*/ 0 h 4114336"/>
                <a:gd name="connsiteX2" fmla="*/ 2763972 w 2820289"/>
                <a:gd name="connsiteY2" fmla="*/ 4114336 h 4114336"/>
                <a:gd name="connsiteX3" fmla="*/ 2362876 w 2820289"/>
                <a:gd name="connsiteY3" fmla="*/ 3517980 h 4114336"/>
                <a:gd name="connsiteX4" fmla="*/ 0 w 2820289"/>
                <a:gd name="connsiteY4" fmla="*/ 15782 h 4114336"/>
                <a:gd name="connsiteX0" fmla="*/ 0 w 3721149"/>
                <a:gd name="connsiteY0" fmla="*/ 0 h 4269703"/>
                <a:gd name="connsiteX1" fmla="*/ 3721149 w 3721149"/>
                <a:gd name="connsiteY1" fmla="*/ 155367 h 4269703"/>
                <a:gd name="connsiteX2" fmla="*/ 3664832 w 3721149"/>
                <a:gd name="connsiteY2" fmla="*/ 4269703 h 4269703"/>
                <a:gd name="connsiteX3" fmla="*/ 3263736 w 3721149"/>
                <a:gd name="connsiteY3" fmla="*/ 3673347 h 4269703"/>
                <a:gd name="connsiteX4" fmla="*/ 0 w 3721149"/>
                <a:gd name="connsiteY4" fmla="*/ 0 h 4269703"/>
                <a:gd name="connsiteX0" fmla="*/ 0 w 3721149"/>
                <a:gd name="connsiteY0" fmla="*/ 0 h 4289488"/>
                <a:gd name="connsiteX1" fmla="*/ 3721149 w 3721149"/>
                <a:gd name="connsiteY1" fmla="*/ 155367 h 4289488"/>
                <a:gd name="connsiteX2" fmla="*/ 3664832 w 3721149"/>
                <a:gd name="connsiteY2" fmla="*/ 4269703 h 4289488"/>
                <a:gd name="connsiteX3" fmla="*/ 1705997 w 3721149"/>
                <a:gd name="connsiteY3" fmla="*/ 4289488 h 4289488"/>
                <a:gd name="connsiteX4" fmla="*/ 0 w 3721149"/>
                <a:gd name="connsiteY4" fmla="*/ 0 h 4289488"/>
                <a:gd name="connsiteX0" fmla="*/ 0 w 3664846"/>
                <a:gd name="connsiteY0" fmla="*/ 15785 h 4305273"/>
                <a:gd name="connsiteX1" fmla="*/ 3664846 w 3664846"/>
                <a:gd name="connsiteY1" fmla="*/ 0 h 4305273"/>
                <a:gd name="connsiteX2" fmla="*/ 3664832 w 3664846"/>
                <a:gd name="connsiteY2" fmla="*/ 4285488 h 4305273"/>
                <a:gd name="connsiteX3" fmla="*/ 1705997 w 3664846"/>
                <a:gd name="connsiteY3" fmla="*/ 4305273 h 4305273"/>
                <a:gd name="connsiteX4" fmla="*/ 0 w 3664846"/>
                <a:gd name="connsiteY4" fmla="*/ 15785 h 4305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4846" h="4305273">
                  <a:moveTo>
                    <a:pt x="0" y="15785"/>
                  </a:moveTo>
                  <a:lnTo>
                    <a:pt x="3664846" y="0"/>
                  </a:lnTo>
                  <a:cubicBezTo>
                    <a:pt x="3664841" y="1428496"/>
                    <a:pt x="3664837" y="2856992"/>
                    <a:pt x="3664832" y="4285488"/>
                  </a:cubicBezTo>
                  <a:lnTo>
                    <a:pt x="1705997" y="4305273"/>
                  </a:lnTo>
                  <a:lnTo>
                    <a:pt x="0" y="15785"/>
                  </a:lnTo>
                  <a:close/>
                </a:path>
              </a:pathLst>
            </a:custGeom>
            <a:blipFill rotWithShape="0">
              <a:blip r:embed="rId3">
                <a:duotone>
                  <a:schemeClr val="bg2">
                    <a:shade val="76000"/>
                    <a:satMod val="180000"/>
                  </a:schemeClr>
                  <a:schemeClr val="bg2">
                    <a:tint val="80000"/>
                    <a:satMod val="120000"/>
                    <a:lumMod val="180000"/>
                  </a:schemeClr>
                </a:duotone>
              </a:blip>
              <a:stretch>
                <a:fillRect l="-163116" t="-323529" r="-398251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en-US" sz="2700" dirty="0">
                <a:solidFill>
                  <a:prstClr val="white"/>
                </a:solidFill>
                <a:latin typeface="Corbel" panose="020B0503020204020204"/>
              </a:endParaRPr>
            </a:p>
          </p:txBody>
        </p:sp>
      </p:grpSp>
      <p:grpSp>
        <p:nvGrpSpPr>
          <p:cNvPr id="141" name="Group 140">
            <a:extLst>
              <a:ext uri="{FF2B5EF4-FFF2-40B4-BE49-F238E27FC236}">
                <a16:creationId xmlns:a16="http://schemas.microsoft.com/office/drawing/2014/main" id="{78326E10-C8CB-487F-A110-F861268DE6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3540919" y="1"/>
            <a:ext cx="3655220" cy="10287002"/>
            <a:chOff x="1320800" y="0"/>
            <a:chExt cx="2436813" cy="6858001"/>
          </a:xfrm>
        </p:grpSpPr>
        <p:sp>
          <p:nvSpPr>
            <p:cNvPr id="142" name="Freeform 6">
              <a:extLst>
                <a:ext uri="{FF2B5EF4-FFF2-40B4-BE49-F238E27FC236}">
                  <a16:creationId xmlns:a16="http://schemas.microsoft.com/office/drawing/2014/main" id="{3279962B-46D2-4E19-B632-39B80D1E80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43" name="Freeform 7">
              <a:extLst>
                <a:ext uri="{FF2B5EF4-FFF2-40B4-BE49-F238E27FC236}">
                  <a16:creationId xmlns:a16="http://schemas.microsoft.com/office/drawing/2014/main" id="{321A335A-53CB-4C17-AB51-5D9C2DCB45E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44" name="Freeform 8">
              <a:extLst>
                <a:ext uri="{FF2B5EF4-FFF2-40B4-BE49-F238E27FC236}">
                  <a16:creationId xmlns:a16="http://schemas.microsoft.com/office/drawing/2014/main" id="{A0E0D557-405B-469F-AEDE-4E3404AA416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45" name="Freeform 9">
              <a:extLst>
                <a:ext uri="{FF2B5EF4-FFF2-40B4-BE49-F238E27FC236}">
                  <a16:creationId xmlns:a16="http://schemas.microsoft.com/office/drawing/2014/main" id="{D8D4E62F-9393-40A6-9E85-9F3B59C4628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46" name="Freeform 10">
              <a:extLst>
                <a:ext uri="{FF2B5EF4-FFF2-40B4-BE49-F238E27FC236}">
                  <a16:creationId xmlns:a16="http://schemas.microsoft.com/office/drawing/2014/main" id="{FABD11B1-DE89-45BC-8204-968C88AADC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47" name="Freeform 11">
              <a:extLst>
                <a:ext uri="{FF2B5EF4-FFF2-40B4-BE49-F238E27FC236}">
                  <a16:creationId xmlns:a16="http://schemas.microsoft.com/office/drawing/2014/main" id="{AFA4965A-1FBC-44B8-B96A-3F5275C3AEF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5" name="Title 4">
            <a:extLst>
              <a:ext uri="{FF2B5EF4-FFF2-40B4-BE49-F238E27FC236}">
                <a16:creationId xmlns:a16="http://schemas.microsoft.com/office/drawing/2014/main" id="{CBF77D4B-F083-4B49-8F4B-E3F1A102C0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3599" y="-19313"/>
            <a:ext cx="11018837" cy="1619514"/>
          </a:xfrm>
        </p:spPr>
        <p:txBody>
          <a:bodyPr>
            <a:normAutofit fontScale="90000"/>
          </a:bodyPr>
          <a:lstStyle/>
          <a:p>
            <a:r>
              <a:rPr lang="en-US" sz="5400" b="1" i="1" dirty="0"/>
              <a:t>Gavin Grimm v. Gloucester County School Board</a:t>
            </a:r>
            <a:r>
              <a:rPr lang="en-US" sz="5400" b="1" dirty="0"/>
              <a:t> </a:t>
            </a:r>
          </a:p>
        </p:txBody>
      </p:sp>
      <p:pic>
        <p:nvPicPr>
          <p:cNvPr id="5122" name="Picture 2" descr="Grimm v. Gloucester County School Board | American Civil Liberties Union">
            <a:extLst>
              <a:ext uri="{FF2B5EF4-FFF2-40B4-BE49-F238E27FC236}">
                <a16:creationId xmlns:a16="http://schemas.microsoft.com/office/drawing/2014/main" id="{17EFA3DE-9D74-4C28-92C6-1B0E3D99F2B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12" r="32210" b="-2"/>
          <a:stretch/>
        </p:blipFill>
        <p:spPr bwMode="auto">
          <a:xfrm>
            <a:off x="31" y="15"/>
            <a:ext cx="5188715" cy="10286985"/>
          </a:xfrm>
          <a:custGeom>
            <a:avLst/>
            <a:gdLst/>
            <a:ahLst/>
            <a:cxnLst/>
            <a:rect l="l" t="t" r="r" b="b"/>
            <a:pathLst>
              <a:path w="3458633" h="6858000">
                <a:moveTo>
                  <a:pt x="0" y="0"/>
                </a:moveTo>
                <a:lnTo>
                  <a:pt x="3174999" y="0"/>
                </a:lnTo>
                <a:lnTo>
                  <a:pt x="2294466" y="5223932"/>
                </a:lnTo>
                <a:lnTo>
                  <a:pt x="3458633" y="6853767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noFill/>
          <a:ln w="38100"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56EEF28-97BE-4FB7-9587-C7656E5A01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65801" y="1765936"/>
            <a:ext cx="11488734" cy="8332469"/>
          </a:xfrm>
        </p:spPr>
        <p:txBody>
          <a:bodyPr anchor="t">
            <a:normAutofit/>
          </a:bodyPr>
          <a:lstStyle/>
          <a:p>
            <a:r>
              <a:rPr lang="en-US" sz="3200" dirty="0"/>
              <a:t>972 F.3d 586 (4th Cir. 2020), </a:t>
            </a:r>
            <a:r>
              <a:rPr lang="en-US" sz="3200" i="1" dirty="0"/>
              <a:t>as amended </a:t>
            </a:r>
            <a:r>
              <a:rPr lang="en-US" sz="3200" dirty="0"/>
              <a:t>(Aug. 28, 2020), </a:t>
            </a:r>
            <a:r>
              <a:rPr lang="en-US" sz="3200" i="1" dirty="0"/>
              <a:t>petition for cert. denied</a:t>
            </a:r>
            <a:r>
              <a:rPr lang="en-US" sz="3200" dirty="0"/>
              <a:t>, No. 20-1163 (June 28, 2021)</a:t>
            </a:r>
          </a:p>
          <a:p>
            <a:endParaRPr lang="en-US" sz="3200" dirty="0"/>
          </a:p>
          <a:p>
            <a:r>
              <a:rPr lang="en-US" sz="6600" dirty="0"/>
              <a:t>“To be sure, many of us carry heavy baggage into any discussion of gender and sex.” </a:t>
            </a:r>
          </a:p>
          <a:p>
            <a:pPr marL="685800" lvl="1" indent="0" algn="r">
              <a:buNone/>
            </a:pPr>
            <a:r>
              <a:rPr lang="en-US" sz="4400" i="1" dirty="0"/>
              <a:t>Grimm</a:t>
            </a:r>
            <a:r>
              <a:rPr lang="en-US" sz="4400" dirty="0"/>
              <a:t>, 972 F.3d at 594</a:t>
            </a:r>
            <a:endParaRPr lang="en-US" sz="2600" dirty="0"/>
          </a:p>
          <a:p>
            <a:pPr lvl="1"/>
            <a:endParaRPr lang="en-US" dirty="0"/>
          </a:p>
          <a:p>
            <a:pPr marL="1371600" lvl="2" indent="0">
              <a:buNone/>
            </a:pPr>
            <a:endParaRPr lang="en-US" i="1" dirty="0"/>
          </a:p>
          <a:p>
            <a:pPr lvl="2"/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5131B96-387A-40FE-92C2-0FCFED8C1B6F}"/>
              </a:ext>
            </a:extLst>
          </p:cNvPr>
          <p:cNvSpPr txBox="1"/>
          <p:nvPr/>
        </p:nvSpPr>
        <p:spPr>
          <a:xfrm>
            <a:off x="214313" y="9529763"/>
            <a:ext cx="405765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en-US" sz="2700" dirty="0">
                <a:solidFill>
                  <a:prstClr val="white"/>
                </a:solidFill>
                <a:latin typeface="Corbel" panose="020B0503020204020204"/>
              </a:rPr>
              <a:t>Gavin Grimm</a:t>
            </a:r>
          </a:p>
        </p:txBody>
      </p:sp>
    </p:spTree>
    <p:extLst>
      <p:ext uri="{BB962C8B-B14F-4D97-AF65-F5344CB8AC3E}">
        <p14:creationId xmlns:p14="http://schemas.microsoft.com/office/powerpoint/2010/main" val="3832294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duotone>
              <a:schemeClr val="bg2">
                <a:shade val="76000"/>
                <a:satMod val="180000"/>
              </a:schemeClr>
              <a:schemeClr val="bg2">
                <a:tint val="80000"/>
                <a:satMod val="120000"/>
                <a:lumMod val="18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5" name="Rectangle 134">
            <a:extLst>
              <a:ext uri="{FF2B5EF4-FFF2-40B4-BE49-F238E27FC236}">
                <a16:creationId xmlns:a16="http://schemas.microsoft.com/office/drawing/2014/main" id="{85428F22-76B3-4107-AADE-3F9EC95FD3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8288000" cy="10287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2700" dirty="0">
              <a:solidFill>
                <a:prstClr val="white"/>
              </a:solidFill>
              <a:latin typeface="Corbel" panose="020B0503020204020204"/>
            </a:endParaRPr>
          </a:p>
        </p:txBody>
      </p:sp>
      <p:grpSp>
        <p:nvGrpSpPr>
          <p:cNvPr id="137" name="Group 136">
            <a:extLst>
              <a:ext uri="{FF2B5EF4-FFF2-40B4-BE49-F238E27FC236}">
                <a16:creationId xmlns:a16="http://schemas.microsoft.com/office/drawing/2014/main" id="{5346FBCF-5353-4172-96F5-4B7EB07777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3435398" y="-19313"/>
            <a:ext cx="3906594" cy="10335291"/>
            <a:chOff x="2199787" y="-12875"/>
            <a:chExt cx="2679011" cy="6890194"/>
          </a:xfrm>
        </p:grpSpPr>
        <p:sp useBgFill="1">
          <p:nvSpPr>
            <p:cNvPr id="138" name="Rectangle 19">
              <a:extLst>
                <a:ext uri="{FF2B5EF4-FFF2-40B4-BE49-F238E27FC236}">
                  <a16:creationId xmlns:a16="http://schemas.microsoft.com/office/drawing/2014/main" id="{343F3E6D-808D-43AD-9485-AD0014BEAE2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white">
            <a:xfrm>
              <a:off x="2199787" y="-12875"/>
              <a:ext cx="2679011" cy="5301468"/>
            </a:xfrm>
            <a:custGeom>
              <a:avLst/>
              <a:gdLst>
                <a:gd name="connsiteX0" fmla="*/ 0 w 2570017"/>
                <a:gd name="connsiteY0" fmla="*/ 0 h 2554287"/>
                <a:gd name="connsiteX1" fmla="*/ 2570017 w 2570017"/>
                <a:gd name="connsiteY1" fmla="*/ 0 h 2554287"/>
                <a:gd name="connsiteX2" fmla="*/ 2570017 w 2570017"/>
                <a:gd name="connsiteY2" fmla="*/ 2554287 h 2554287"/>
                <a:gd name="connsiteX3" fmla="*/ 0 w 2570017"/>
                <a:gd name="connsiteY3" fmla="*/ 2554287 h 2554287"/>
                <a:gd name="connsiteX4" fmla="*/ 0 w 2570017"/>
                <a:gd name="connsiteY4" fmla="*/ 0 h 2554287"/>
                <a:gd name="connsiteX0" fmla="*/ 904009 w 2570017"/>
                <a:gd name="connsiteY0" fmla="*/ 0 h 2554287"/>
                <a:gd name="connsiteX1" fmla="*/ 2570017 w 2570017"/>
                <a:gd name="connsiteY1" fmla="*/ 0 h 2554287"/>
                <a:gd name="connsiteX2" fmla="*/ 2570017 w 2570017"/>
                <a:gd name="connsiteY2" fmla="*/ 2554287 h 2554287"/>
                <a:gd name="connsiteX3" fmla="*/ 0 w 2570017"/>
                <a:gd name="connsiteY3" fmla="*/ 2554287 h 2554287"/>
                <a:gd name="connsiteX4" fmla="*/ 904009 w 2570017"/>
                <a:gd name="connsiteY4" fmla="*/ 0 h 2554287"/>
                <a:gd name="connsiteX0" fmla="*/ 644236 w 2570017"/>
                <a:gd name="connsiteY0" fmla="*/ 10391 h 2554287"/>
                <a:gd name="connsiteX1" fmla="*/ 2570017 w 2570017"/>
                <a:gd name="connsiteY1" fmla="*/ 0 h 2554287"/>
                <a:gd name="connsiteX2" fmla="*/ 2570017 w 2570017"/>
                <a:gd name="connsiteY2" fmla="*/ 2554287 h 2554287"/>
                <a:gd name="connsiteX3" fmla="*/ 0 w 2570017"/>
                <a:gd name="connsiteY3" fmla="*/ 2554287 h 2554287"/>
                <a:gd name="connsiteX4" fmla="*/ 644236 w 2570017"/>
                <a:gd name="connsiteY4" fmla="*/ 10391 h 2554287"/>
                <a:gd name="connsiteX0" fmla="*/ 633845 w 2570017"/>
                <a:gd name="connsiteY0" fmla="*/ 0 h 2554287"/>
                <a:gd name="connsiteX1" fmla="*/ 2570017 w 2570017"/>
                <a:gd name="connsiteY1" fmla="*/ 0 h 2554287"/>
                <a:gd name="connsiteX2" fmla="*/ 2570017 w 2570017"/>
                <a:gd name="connsiteY2" fmla="*/ 2554287 h 2554287"/>
                <a:gd name="connsiteX3" fmla="*/ 0 w 2570017"/>
                <a:gd name="connsiteY3" fmla="*/ 2554287 h 2554287"/>
                <a:gd name="connsiteX4" fmla="*/ 633845 w 2570017"/>
                <a:gd name="connsiteY4" fmla="*/ 0 h 2554287"/>
                <a:gd name="connsiteX0" fmla="*/ 675409 w 2611581"/>
                <a:gd name="connsiteY0" fmla="*/ 0 h 2554287"/>
                <a:gd name="connsiteX1" fmla="*/ 2611581 w 2611581"/>
                <a:gd name="connsiteY1" fmla="*/ 0 h 2554287"/>
                <a:gd name="connsiteX2" fmla="*/ 2611581 w 2611581"/>
                <a:gd name="connsiteY2" fmla="*/ 2554287 h 2554287"/>
                <a:gd name="connsiteX3" fmla="*/ 0 w 2611581"/>
                <a:gd name="connsiteY3" fmla="*/ 2554287 h 2554287"/>
                <a:gd name="connsiteX4" fmla="*/ 675409 w 2611581"/>
                <a:gd name="connsiteY4" fmla="*/ 0 h 2554287"/>
                <a:gd name="connsiteX0" fmla="*/ 650979 w 2587151"/>
                <a:gd name="connsiteY0" fmla="*/ 0 h 2554287"/>
                <a:gd name="connsiteX1" fmla="*/ 2587151 w 2587151"/>
                <a:gd name="connsiteY1" fmla="*/ 0 h 2554287"/>
                <a:gd name="connsiteX2" fmla="*/ 2587151 w 2587151"/>
                <a:gd name="connsiteY2" fmla="*/ 2554287 h 2554287"/>
                <a:gd name="connsiteX3" fmla="*/ 0 w 2587151"/>
                <a:gd name="connsiteY3" fmla="*/ 2548595 h 2554287"/>
                <a:gd name="connsiteX4" fmla="*/ 650979 w 2587151"/>
                <a:gd name="connsiteY4" fmla="*/ 0 h 2554287"/>
                <a:gd name="connsiteX0" fmla="*/ 730379 w 2587151"/>
                <a:gd name="connsiteY0" fmla="*/ 5692 h 2554287"/>
                <a:gd name="connsiteX1" fmla="*/ 2587151 w 2587151"/>
                <a:gd name="connsiteY1" fmla="*/ 0 h 2554287"/>
                <a:gd name="connsiteX2" fmla="*/ 2587151 w 2587151"/>
                <a:gd name="connsiteY2" fmla="*/ 2554287 h 2554287"/>
                <a:gd name="connsiteX3" fmla="*/ 0 w 2587151"/>
                <a:gd name="connsiteY3" fmla="*/ 2548595 h 2554287"/>
                <a:gd name="connsiteX4" fmla="*/ 730379 w 2587151"/>
                <a:gd name="connsiteY4" fmla="*/ 5692 h 2554287"/>
                <a:gd name="connsiteX0" fmla="*/ 864750 w 2587151"/>
                <a:gd name="connsiteY0" fmla="*/ 2847 h 2554287"/>
                <a:gd name="connsiteX1" fmla="*/ 2587151 w 2587151"/>
                <a:gd name="connsiteY1" fmla="*/ 0 h 2554287"/>
                <a:gd name="connsiteX2" fmla="*/ 2587151 w 2587151"/>
                <a:gd name="connsiteY2" fmla="*/ 2554287 h 2554287"/>
                <a:gd name="connsiteX3" fmla="*/ 0 w 2587151"/>
                <a:gd name="connsiteY3" fmla="*/ 2548595 h 2554287"/>
                <a:gd name="connsiteX4" fmla="*/ 864750 w 2587151"/>
                <a:gd name="connsiteY4" fmla="*/ 2847 h 2554287"/>
                <a:gd name="connsiteX0" fmla="*/ 883073 w 2587151"/>
                <a:gd name="connsiteY0" fmla="*/ 1 h 2554287"/>
                <a:gd name="connsiteX1" fmla="*/ 2587151 w 2587151"/>
                <a:gd name="connsiteY1" fmla="*/ 0 h 2554287"/>
                <a:gd name="connsiteX2" fmla="*/ 2587151 w 2587151"/>
                <a:gd name="connsiteY2" fmla="*/ 2554287 h 2554287"/>
                <a:gd name="connsiteX3" fmla="*/ 0 w 2587151"/>
                <a:gd name="connsiteY3" fmla="*/ 2548595 h 2554287"/>
                <a:gd name="connsiteX4" fmla="*/ 883073 w 2587151"/>
                <a:gd name="connsiteY4" fmla="*/ 1 h 2554287"/>
                <a:gd name="connsiteX0" fmla="*/ 895288 w 2599366"/>
                <a:gd name="connsiteY0" fmla="*/ 1 h 2554287"/>
                <a:gd name="connsiteX1" fmla="*/ 2599366 w 2599366"/>
                <a:gd name="connsiteY1" fmla="*/ 0 h 2554287"/>
                <a:gd name="connsiteX2" fmla="*/ 2599366 w 2599366"/>
                <a:gd name="connsiteY2" fmla="*/ 2554287 h 2554287"/>
                <a:gd name="connsiteX3" fmla="*/ 0 w 2599366"/>
                <a:gd name="connsiteY3" fmla="*/ 2542904 h 2554287"/>
                <a:gd name="connsiteX4" fmla="*/ 895288 w 2599366"/>
                <a:gd name="connsiteY4" fmla="*/ 1 h 2554287"/>
                <a:gd name="connsiteX0" fmla="*/ 895288 w 2599366"/>
                <a:gd name="connsiteY0" fmla="*/ 1 h 2554287"/>
                <a:gd name="connsiteX1" fmla="*/ 2599366 w 2599366"/>
                <a:gd name="connsiteY1" fmla="*/ 0 h 2554287"/>
                <a:gd name="connsiteX2" fmla="*/ 2599366 w 2599366"/>
                <a:gd name="connsiteY2" fmla="*/ 2554287 h 2554287"/>
                <a:gd name="connsiteX3" fmla="*/ 0 w 2599366"/>
                <a:gd name="connsiteY3" fmla="*/ 2542904 h 2554287"/>
                <a:gd name="connsiteX4" fmla="*/ 895288 w 2599366"/>
                <a:gd name="connsiteY4" fmla="*/ 1 h 2554287"/>
                <a:gd name="connsiteX0" fmla="*/ 895288 w 2611581"/>
                <a:gd name="connsiteY0" fmla="*/ 1 h 2565670"/>
                <a:gd name="connsiteX1" fmla="*/ 2599366 w 2611581"/>
                <a:gd name="connsiteY1" fmla="*/ 0 h 2565670"/>
                <a:gd name="connsiteX2" fmla="*/ 2611581 w 2611581"/>
                <a:gd name="connsiteY2" fmla="*/ 2565670 h 2565670"/>
                <a:gd name="connsiteX3" fmla="*/ 0 w 2611581"/>
                <a:gd name="connsiteY3" fmla="*/ 2542904 h 2565670"/>
                <a:gd name="connsiteX4" fmla="*/ 895288 w 2611581"/>
                <a:gd name="connsiteY4" fmla="*/ 1 h 2565670"/>
                <a:gd name="connsiteX0" fmla="*/ 895288 w 2611581"/>
                <a:gd name="connsiteY0" fmla="*/ 1 h 2565670"/>
                <a:gd name="connsiteX1" fmla="*/ 2599366 w 2611581"/>
                <a:gd name="connsiteY1" fmla="*/ 0 h 2565670"/>
                <a:gd name="connsiteX2" fmla="*/ 2611581 w 2611581"/>
                <a:gd name="connsiteY2" fmla="*/ 2565670 h 2565670"/>
                <a:gd name="connsiteX3" fmla="*/ 0 w 2611581"/>
                <a:gd name="connsiteY3" fmla="*/ 2542904 h 2565670"/>
                <a:gd name="connsiteX4" fmla="*/ 895288 w 2611581"/>
                <a:gd name="connsiteY4" fmla="*/ 1 h 2565670"/>
                <a:gd name="connsiteX0" fmla="*/ 895288 w 2611581"/>
                <a:gd name="connsiteY0" fmla="*/ 1 h 2565670"/>
                <a:gd name="connsiteX1" fmla="*/ 2599366 w 2611581"/>
                <a:gd name="connsiteY1" fmla="*/ 0 h 2565670"/>
                <a:gd name="connsiteX2" fmla="*/ 2611581 w 2611581"/>
                <a:gd name="connsiteY2" fmla="*/ 2565670 h 2565670"/>
                <a:gd name="connsiteX3" fmla="*/ 0 w 2611581"/>
                <a:gd name="connsiteY3" fmla="*/ 2545750 h 2565670"/>
                <a:gd name="connsiteX4" fmla="*/ 895288 w 2611581"/>
                <a:gd name="connsiteY4" fmla="*/ 1 h 2565670"/>
                <a:gd name="connsiteX0" fmla="*/ 1544433 w 3260726"/>
                <a:gd name="connsiteY0" fmla="*/ 1 h 2565670"/>
                <a:gd name="connsiteX1" fmla="*/ 3248511 w 3260726"/>
                <a:gd name="connsiteY1" fmla="*/ 0 h 2565670"/>
                <a:gd name="connsiteX2" fmla="*/ 3260726 w 3260726"/>
                <a:gd name="connsiteY2" fmla="*/ 2565670 h 2565670"/>
                <a:gd name="connsiteX3" fmla="*/ 0 w 3260726"/>
                <a:gd name="connsiteY3" fmla="*/ 2521058 h 2565670"/>
                <a:gd name="connsiteX4" fmla="*/ 1544433 w 3260726"/>
                <a:gd name="connsiteY4" fmla="*/ 1 h 2565670"/>
                <a:gd name="connsiteX0" fmla="*/ 921784 w 3260726"/>
                <a:gd name="connsiteY0" fmla="*/ 12347 h 2565670"/>
                <a:gd name="connsiteX1" fmla="*/ 3248511 w 3260726"/>
                <a:gd name="connsiteY1" fmla="*/ 0 h 2565670"/>
                <a:gd name="connsiteX2" fmla="*/ 3260726 w 3260726"/>
                <a:gd name="connsiteY2" fmla="*/ 2565670 h 2565670"/>
                <a:gd name="connsiteX3" fmla="*/ 0 w 3260726"/>
                <a:gd name="connsiteY3" fmla="*/ 2521058 h 2565670"/>
                <a:gd name="connsiteX4" fmla="*/ 921784 w 3260726"/>
                <a:gd name="connsiteY4" fmla="*/ 12347 h 2565670"/>
                <a:gd name="connsiteX0" fmla="*/ 921784 w 3260726"/>
                <a:gd name="connsiteY0" fmla="*/ 12347 h 2565670"/>
                <a:gd name="connsiteX1" fmla="*/ 2321160 w 3260726"/>
                <a:gd name="connsiteY1" fmla="*/ 0 h 2565670"/>
                <a:gd name="connsiteX2" fmla="*/ 3260726 w 3260726"/>
                <a:gd name="connsiteY2" fmla="*/ 2565670 h 2565670"/>
                <a:gd name="connsiteX3" fmla="*/ 0 w 3260726"/>
                <a:gd name="connsiteY3" fmla="*/ 2521058 h 2565670"/>
                <a:gd name="connsiteX4" fmla="*/ 921784 w 3260726"/>
                <a:gd name="connsiteY4" fmla="*/ 12347 h 2565670"/>
                <a:gd name="connsiteX0" fmla="*/ 921784 w 2322228"/>
                <a:gd name="connsiteY0" fmla="*/ 12347 h 2565670"/>
                <a:gd name="connsiteX1" fmla="*/ 2321160 w 2322228"/>
                <a:gd name="connsiteY1" fmla="*/ 0 h 2565670"/>
                <a:gd name="connsiteX2" fmla="*/ 2320129 w 2322228"/>
                <a:gd name="connsiteY2" fmla="*/ 2565670 h 2565670"/>
                <a:gd name="connsiteX3" fmla="*/ 0 w 2322228"/>
                <a:gd name="connsiteY3" fmla="*/ 2521058 h 2565670"/>
                <a:gd name="connsiteX4" fmla="*/ 921784 w 2322228"/>
                <a:gd name="connsiteY4" fmla="*/ 12347 h 2565670"/>
                <a:gd name="connsiteX0" fmla="*/ 921784 w 2322228"/>
                <a:gd name="connsiteY0" fmla="*/ 0 h 2571841"/>
                <a:gd name="connsiteX1" fmla="*/ 2321160 w 2322228"/>
                <a:gd name="connsiteY1" fmla="*/ 6171 h 2571841"/>
                <a:gd name="connsiteX2" fmla="*/ 2320129 w 2322228"/>
                <a:gd name="connsiteY2" fmla="*/ 2571841 h 2571841"/>
                <a:gd name="connsiteX3" fmla="*/ 0 w 2322228"/>
                <a:gd name="connsiteY3" fmla="*/ 2527229 h 2571841"/>
                <a:gd name="connsiteX4" fmla="*/ 921784 w 2322228"/>
                <a:gd name="connsiteY4" fmla="*/ 0 h 2571841"/>
                <a:gd name="connsiteX0" fmla="*/ 921784 w 2611583"/>
                <a:gd name="connsiteY0" fmla="*/ 0 h 2540977"/>
                <a:gd name="connsiteX1" fmla="*/ 2321160 w 2611583"/>
                <a:gd name="connsiteY1" fmla="*/ 6171 h 2540977"/>
                <a:gd name="connsiteX2" fmla="*/ 2611583 w 2611583"/>
                <a:gd name="connsiteY2" fmla="*/ 2540977 h 2540977"/>
                <a:gd name="connsiteX3" fmla="*/ 0 w 2611583"/>
                <a:gd name="connsiteY3" fmla="*/ 2527229 h 2540977"/>
                <a:gd name="connsiteX4" fmla="*/ 921784 w 2611583"/>
                <a:gd name="connsiteY4" fmla="*/ 0 h 2540977"/>
                <a:gd name="connsiteX0" fmla="*/ 921784 w 2611583"/>
                <a:gd name="connsiteY0" fmla="*/ 2 h 2540979"/>
                <a:gd name="connsiteX1" fmla="*/ 2572870 w 2611583"/>
                <a:gd name="connsiteY1" fmla="*/ 0 h 2540979"/>
                <a:gd name="connsiteX2" fmla="*/ 2611583 w 2611583"/>
                <a:gd name="connsiteY2" fmla="*/ 2540979 h 2540979"/>
                <a:gd name="connsiteX3" fmla="*/ 0 w 2611583"/>
                <a:gd name="connsiteY3" fmla="*/ 2527231 h 2540979"/>
                <a:gd name="connsiteX4" fmla="*/ 921784 w 2611583"/>
                <a:gd name="connsiteY4" fmla="*/ 2 h 2540979"/>
                <a:gd name="connsiteX0" fmla="*/ 921784 w 2705467"/>
                <a:gd name="connsiteY0" fmla="*/ 0 h 2540977"/>
                <a:gd name="connsiteX1" fmla="*/ 2705349 w 2705467"/>
                <a:gd name="connsiteY1" fmla="*/ 6171 h 2540977"/>
                <a:gd name="connsiteX2" fmla="*/ 2611583 w 2705467"/>
                <a:gd name="connsiteY2" fmla="*/ 2540977 h 2540977"/>
                <a:gd name="connsiteX3" fmla="*/ 0 w 2705467"/>
                <a:gd name="connsiteY3" fmla="*/ 2527229 h 2540977"/>
                <a:gd name="connsiteX4" fmla="*/ 921784 w 2705467"/>
                <a:gd name="connsiteY4" fmla="*/ 0 h 2540977"/>
                <a:gd name="connsiteX0" fmla="*/ 921784 w 2718702"/>
                <a:gd name="connsiteY0" fmla="*/ 2 h 2540979"/>
                <a:gd name="connsiteX1" fmla="*/ 2718597 w 2718702"/>
                <a:gd name="connsiteY1" fmla="*/ 0 h 2540979"/>
                <a:gd name="connsiteX2" fmla="*/ 2611583 w 2718702"/>
                <a:gd name="connsiteY2" fmla="*/ 2540979 h 2540979"/>
                <a:gd name="connsiteX3" fmla="*/ 0 w 2718702"/>
                <a:gd name="connsiteY3" fmla="*/ 2527231 h 2540979"/>
                <a:gd name="connsiteX4" fmla="*/ 921784 w 2718702"/>
                <a:gd name="connsiteY4" fmla="*/ 2 h 2540979"/>
                <a:gd name="connsiteX0" fmla="*/ 921784 w 2679012"/>
                <a:gd name="connsiteY0" fmla="*/ 0 h 2540977"/>
                <a:gd name="connsiteX1" fmla="*/ 2678853 w 2679012"/>
                <a:gd name="connsiteY1" fmla="*/ 6171 h 2540977"/>
                <a:gd name="connsiteX2" fmla="*/ 2611583 w 2679012"/>
                <a:gd name="connsiteY2" fmla="*/ 2540977 h 2540977"/>
                <a:gd name="connsiteX3" fmla="*/ 0 w 2679012"/>
                <a:gd name="connsiteY3" fmla="*/ 2527229 h 2540977"/>
                <a:gd name="connsiteX4" fmla="*/ 921784 w 2679012"/>
                <a:gd name="connsiteY4" fmla="*/ 0 h 2540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79012" h="2540977">
                  <a:moveTo>
                    <a:pt x="921784" y="0"/>
                  </a:moveTo>
                  <a:lnTo>
                    <a:pt x="2678853" y="6171"/>
                  </a:lnTo>
                  <a:cubicBezTo>
                    <a:pt x="2682925" y="861394"/>
                    <a:pt x="2607511" y="1685754"/>
                    <a:pt x="2611583" y="2540977"/>
                  </a:cubicBezTo>
                  <a:lnTo>
                    <a:pt x="0" y="2527229"/>
                  </a:lnTo>
                  <a:lnTo>
                    <a:pt x="921784" y="0"/>
                  </a:lnTo>
                  <a:close/>
                </a:path>
              </a:pathLst>
            </a:custGeom>
            <a:blipFill rotWithShape="0">
              <a:blip r:embed="rId3">
                <a:duotone>
                  <a:schemeClr val="bg2">
                    <a:shade val="76000"/>
                    <a:satMod val="180000"/>
                  </a:schemeClr>
                  <a:schemeClr val="bg2">
                    <a:tint val="80000"/>
                    <a:satMod val="120000"/>
                    <a:lumMod val="180000"/>
                  </a:schemeClr>
                </a:duotone>
              </a:blip>
              <a:stretch>
                <a:fillRect l="-114598" r="-265621" b="-28686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en-US" sz="2700" dirty="0">
                <a:solidFill>
                  <a:prstClr val="white"/>
                </a:solidFill>
                <a:latin typeface="Corbel" panose="020B0503020204020204"/>
              </a:endParaRPr>
            </a:p>
          </p:txBody>
        </p:sp>
        <p:sp useBgFill="1">
          <p:nvSpPr>
            <p:cNvPr id="139" name="Rectangle 20">
              <a:extLst>
                <a:ext uri="{FF2B5EF4-FFF2-40B4-BE49-F238E27FC236}">
                  <a16:creationId xmlns:a16="http://schemas.microsoft.com/office/drawing/2014/main" id="{03DB1AC6-5430-4CD3-BD83-86E675A11A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white">
            <a:xfrm>
              <a:off x="2211875" y="5257482"/>
              <a:ext cx="2586931" cy="1619837"/>
            </a:xfrm>
            <a:custGeom>
              <a:avLst/>
              <a:gdLst>
                <a:gd name="connsiteX0" fmla="*/ 0 w 2611581"/>
                <a:gd name="connsiteY0" fmla="*/ 0 h 4303713"/>
                <a:gd name="connsiteX1" fmla="*/ 2611581 w 2611581"/>
                <a:gd name="connsiteY1" fmla="*/ 0 h 4303713"/>
                <a:gd name="connsiteX2" fmla="*/ 2611581 w 2611581"/>
                <a:gd name="connsiteY2" fmla="*/ 4303713 h 4303713"/>
                <a:gd name="connsiteX3" fmla="*/ 0 w 2611581"/>
                <a:gd name="connsiteY3" fmla="*/ 4303713 h 4303713"/>
                <a:gd name="connsiteX4" fmla="*/ 0 w 2611581"/>
                <a:gd name="connsiteY4" fmla="*/ 0 h 4303713"/>
                <a:gd name="connsiteX0" fmla="*/ 0 w 2611581"/>
                <a:gd name="connsiteY0" fmla="*/ 0 h 4314104"/>
                <a:gd name="connsiteX1" fmla="*/ 2611581 w 2611581"/>
                <a:gd name="connsiteY1" fmla="*/ 0 h 4314104"/>
                <a:gd name="connsiteX2" fmla="*/ 2611581 w 2611581"/>
                <a:gd name="connsiteY2" fmla="*/ 4303713 h 4314104"/>
                <a:gd name="connsiteX3" fmla="*/ 1693718 w 2611581"/>
                <a:gd name="connsiteY3" fmla="*/ 4314104 h 4314104"/>
                <a:gd name="connsiteX4" fmla="*/ 0 w 2611581"/>
                <a:gd name="connsiteY4" fmla="*/ 0 h 4314104"/>
                <a:gd name="connsiteX0" fmla="*/ 0 w 2611581"/>
                <a:gd name="connsiteY0" fmla="*/ 0 h 4314104"/>
                <a:gd name="connsiteX1" fmla="*/ 2611581 w 2611581"/>
                <a:gd name="connsiteY1" fmla="*/ 0 h 4314104"/>
                <a:gd name="connsiteX2" fmla="*/ 2611581 w 2611581"/>
                <a:gd name="connsiteY2" fmla="*/ 4303713 h 4314104"/>
                <a:gd name="connsiteX3" fmla="*/ 1963882 w 2611581"/>
                <a:gd name="connsiteY3" fmla="*/ 4314104 h 4314104"/>
                <a:gd name="connsiteX4" fmla="*/ 0 w 2611581"/>
                <a:gd name="connsiteY4" fmla="*/ 0 h 4314104"/>
                <a:gd name="connsiteX0" fmla="*/ 0 w 2611581"/>
                <a:gd name="connsiteY0" fmla="*/ 0 h 4303713"/>
                <a:gd name="connsiteX1" fmla="*/ 2611581 w 2611581"/>
                <a:gd name="connsiteY1" fmla="*/ 0 h 4303713"/>
                <a:gd name="connsiteX2" fmla="*/ 2611581 w 2611581"/>
                <a:gd name="connsiteY2" fmla="*/ 4303713 h 4303713"/>
                <a:gd name="connsiteX3" fmla="*/ 2213264 w 2611581"/>
                <a:gd name="connsiteY3" fmla="*/ 4293322 h 4303713"/>
                <a:gd name="connsiteX4" fmla="*/ 0 w 2611581"/>
                <a:gd name="connsiteY4" fmla="*/ 0 h 4303713"/>
                <a:gd name="connsiteX0" fmla="*/ 0 w 2611581"/>
                <a:gd name="connsiteY0" fmla="*/ 0 h 4303713"/>
                <a:gd name="connsiteX1" fmla="*/ 2611581 w 2611581"/>
                <a:gd name="connsiteY1" fmla="*/ 0 h 4303713"/>
                <a:gd name="connsiteX2" fmla="*/ 2611581 w 2611581"/>
                <a:gd name="connsiteY2" fmla="*/ 4303713 h 4303713"/>
                <a:gd name="connsiteX3" fmla="*/ 2171701 w 2611581"/>
                <a:gd name="connsiteY3" fmla="*/ 3638695 h 4303713"/>
                <a:gd name="connsiteX4" fmla="*/ 0 w 2611581"/>
                <a:gd name="connsiteY4" fmla="*/ 0 h 4303713"/>
                <a:gd name="connsiteX0" fmla="*/ 0 w 2720934"/>
                <a:gd name="connsiteY0" fmla="*/ 268283 h 4303713"/>
                <a:gd name="connsiteX1" fmla="*/ 2720934 w 2720934"/>
                <a:gd name="connsiteY1" fmla="*/ 0 h 4303713"/>
                <a:gd name="connsiteX2" fmla="*/ 2720934 w 2720934"/>
                <a:gd name="connsiteY2" fmla="*/ 4303713 h 4303713"/>
                <a:gd name="connsiteX3" fmla="*/ 2281054 w 2720934"/>
                <a:gd name="connsiteY3" fmla="*/ 3638695 h 4303713"/>
                <a:gd name="connsiteX4" fmla="*/ 0 w 2720934"/>
                <a:gd name="connsiteY4" fmla="*/ 268283 h 4303713"/>
                <a:gd name="connsiteX0" fmla="*/ 0 w 2720934"/>
                <a:gd name="connsiteY0" fmla="*/ 268283 h 4303713"/>
                <a:gd name="connsiteX1" fmla="*/ 2720934 w 2720934"/>
                <a:gd name="connsiteY1" fmla="*/ 0 h 4303713"/>
                <a:gd name="connsiteX2" fmla="*/ 2720934 w 2720934"/>
                <a:gd name="connsiteY2" fmla="*/ 4303713 h 4303713"/>
                <a:gd name="connsiteX3" fmla="*/ 2264231 w 2720934"/>
                <a:gd name="connsiteY3" fmla="*/ 3717600 h 4303713"/>
                <a:gd name="connsiteX4" fmla="*/ 0 w 2720934"/>
                <a:gd name="connsiteY4" fmla="*/ 268283 h 4303713"/>
                <a:gd name="connsiteX0" fmla="*/ 0 w 2720934"/>
                <a:gd name="connsiteY0" fmla="*/ 268283 h 4335275"/>
                <a:gd name="connsiteX1" fmla="*/ 2720934 w 2720934"/>
                <a:gd name="connsiteY1" fmla="*/ 0 h 4335275"/>
                <a:gd name="connsiteX2" fmla="*/ 2653639 w 2720934"/>
                <a:gd name="connsiteY2" fmla="*/ 4335275 h 4335275"/>
                <a:gd name="connsiteX3" fmla="*/ 2264231 w 2720934"/>
                <a:gd name="connsiteY3" fmla="*/ 3717600 h 4335275"/>
                <a:gd name="connsiteX4" fmla="*/ 0 w 2720934"/>
                <a:gd name="connsiteY4" fmla="*/ 268283 h 4335275"/>
                <a:gd name="connsiteX0" fmla="*/ 0 w 2737757"/>
                <a:gd name="connsiteY0" fmla="*/ 236721 h 4335275"/>
                <a:gd name="connsiteX1" fmla="*/ 2737757 w 2737757"/>
                <a:gd name="connsiteY1" fmla="*/ 0 h 4335275"/>
                <a:gd name="connsiteX2" fmla="*/ 2670462 w 2737757"/>
                <a:gd name="connsiteY2" fmla="*/ 4335275 h 4335275"/>
                <a:gd name="connsiteX3" fmla="*/ 2281054 w 2737757"/>
                <a:gd name="connsiteY3" fmla="*/ 3717600 h 4335275"/>
                <a:gd name="connsiteX4" fmla="*/ 0 w 2737757"/>
                <a:gd name="connsiteY4" fmla="*/ 236721 h 4335275"/>
                <a:gd name="connsiteX0" fmla="*/ 0 w 2729346"/>
                <a:gd name="connsiteY0" fmla="*/ 0 h 4098554"/>
                <a:gd name="connsiteX1" fmla="*/ 2729346 w 2729346"/>
                <a:gd name="connsiteY1" fmla="*/ 126250 h 4098554"/>
                <a:gd name="connsiteX2" fmla="*/ 2670462 w 2729346"/>
                <a:gd name="connsiteY2" fmla="*/ 4098554 h 4098554"/>
                <a:gd name="connsiteX3" fmla="*/ 2281054 w 2729346"/>
                <a:gd name="connsiteY3" fmla="*/ 3480879 h 4098554"/>
                <a:gd name="connsiteX4" fmla="*/ 0 w 2729346"/>
                <a:gd name="connsiteY4" fmla="*/ 0 h 4098554"/>
                <a:gd name="connsiteX0" fmla="*/ 0 w 2720934"/>
                <a:gd name="connsiteY0" fmla="*/ 0 h 4098554"/>
                <a:gd name="connsiteX1" fmla="*/ 2720934 w 2720934"/>
                <a:gd name="connsiteY1" fmla="*/ 31562 h 4098554"/>
                <a:gd name="connsiteX2" fmla="*/ 2670462 w 2720934"/>
                <a:gd name="connsiteY2" fmla="*/ 4098554 h 4098554"/>
                <a:gd name="connsiteX3" fmla="*/ 2281054 w 2720934"/>
                <a:gd name="connsiteY3" fmla="*/ 3480879 h 4098554"/>
                <a:gd name="connsiteX4" fmla="*/ 0 w 2720934"/>
                <a:gd name="connsiteY4" fmla="*/ 0 h 4098554"/>
                <a:gd name="connsiteX0" fmla="*/ 0 w 2720934"/>
                <a:gd name="connsiteY0" fmla="*/ 15782 h 4114336"/>
                <a:gd name="connsiteX1" fmla="*/ 2720934 w 2720934"/>
                <a:gd name="connsiteY1" fmla="*/ 0 h 4114336"/>
                <a:gd name="connsiteX2" fmla="*/ 2670462 w 2720934"/>
                <a:gd name="connsiteY2" fmla="*/ 4114336 h 4114336"/>
                <a:gd name="connsiteX3" fmla="*/ 2281054 w 2720934"/>
                <a:gd name="connsiteY3" fmla="*/ 3496661 h 4114336"/>
                <a:gd name="connsiteX4" fmla="*/ 0 w 2720934"/>
                <a:gd name="connsiteY4" fmla="*/ 15782 h 4114336"/>
                <a:gd name="connsiteX0" fmla="*/ 0 w 2820289"/>
                <a:gd name="connsiteY0" fmla="*/ 15782 h 4114336"/>
                <a:gd name="connsiteX1" fmla="*/ 2820289 w 2820289"/>
                <a:gd name="connsiteY1" fmla="*/ 0 h 4114336"/>
                <a:gd name="connsiteX2" fmla="*/ 2769817 w 2820289"/>
                <a:gd name="connsiteY2" fmla="*/ 4114336 h 4114336"/>
                <a:gd name="connsiteX3" fmla="*/ 2380409 w 2820289"/>
                <a:gd name="connsiteY3" fmla="*/ 3496661 h 4114336"/>
                <a:gd name="connsiteX4" fmla="*/ 0 w 2820289"/>
                <a:gd name="connsiteY4" fmla="*/ 15782 h 4114336"/>
                <a:gd name="connsiteX0" fmla="*/ 0 w 2820289"/>
                <a:gd name="connsiteY0" fmla="*/ 15782 h 4114336"/>
                <a:gd name="connsiteX1" fmla="*/ 2820289 w 2820289"/>
                <a:gd name="connsiteY1" fmla="*/ 0 h 4114336"/>
                <a:gd name="connsiteX2" fmla="*/ 2769817 w 2820289"/>
                <a:gd name="connsiteY2" fmla="*/ 4114336 h 4114336"/>
                <a:gd name="connsiteX3" fmla="*/ 2362876 w 2820289"/>
                <a:gd name="connsiteY3" fmla="*/ 3517980 h 4114336"/>
                <a:gd name="connsiteX4" fmla="*/ 0 w 2820289"/>
                <a:gd name="connsiteY4" fmla="*/ 15782 h 4114336"/>
                <a:gd name="connsiteX0" fmla="*/ 0 w 2820289"/>
                <a:gd name="connsiteY0" fmla="*/ 15782 h 4114336"/>
                <a:gd name="connsiteX1" fmla="*/ 2820289 w 2820289"/>
                <a:gd name="connsiteY1" fmla="*/ 0 h 4114336"/>
                <a:gd name="connsiteX2" fmla="*/ 2763972 w 2820289"/>
                <a:gd name="connsiteY2" fmla="*/ 4114336 h 4114336"/>
                <a:gd name="connsiteX3" fmla="*/ 2362876 w 2820289"/>
                <a:gd name="connsiteY3" fmla="*/ 3517980 h 4114336"/>
                <a:gd name="connsiteX4" fmla="*/ 0 w 2820289"/>
                <a:gd name="connsiteY4" fmla="*/ 15782 h 4114336"/>
                <a:gd name="connsiteX0" fmla="*/ 0 w 3721149"/>
                <a:gd name="connsiteY0" fmla="*/ 0 h 4269703"/>
                <a:gd name="connsiteX1" fmla="*/ 3721149 w 3721149"/>
                <a:gd name="connsiteY1" fmla="*/ 155367 h 4269703"/>
                <a:gd name="connsiteX2" fmla="*/ 3664832 w 3721149"/>
                <a:gd name="connsiteY2" fmla="*/ 4269703 h 4269703"/>
                <a:gd name="connsiteX3" fmla="*/ 3263736 w 3721149"/>
                <a:gd name="connsiteY3" fmla="*/ 3673347 h 4269703"/>
                <a:gd name="connsiteX4" fmla="*/ 0 w 3721149"/>
                <a:gd name="connsiteY4" fmla="*/ 0 h 4269703"/>
                <a:gd name="connsiteX0" fmla="*/ 0 w 3721149"/>
                <a:gd name="connsiteY0" fmla="*/ 0 h 4289488"/>
                <a:gd name="connsiteX1" fmla="*/ 3721149 w 3721149"/>
                <a:gd name="connsiteY1" fmla="*/ 155367 h 4289488"/>
                <a:gd name="connsiteX2" fmla="*/ 3664832 w 3721149"/>
                <a:gd name="connsiteY2" fmla="*/ 4269703 h 4289488"/>
                <a:gd name="connsiteX3" fmla="*/ 1705997 w 3721149"/>
                <a:gd name="connsiteY3" fmla="*/ 4289488 h 4289488"/>
                <a:gd name="connsiteX4" fmla="*/ 0 w 3721149"/>
                <a:gd name="connsiteY4" fmla="*/ 0 h 4289488"/>
                <a:gd name="connsiteX0" fmla="*/ 0 w 3664846"/>
                <a:gd name="connsiteY0" fmla="*/ 15785 h 4305273"/>
                <a:gd name="connsiteX1" fmla="*/ 3664846 w 3664846"/>
                <a:gd name="connsiteY1" fmla="*/ 0 h 4305273"/>
                <a:gd name="connsiteX2" fmla="*/ 3664832 w 3664846"/>
                <a:gd name="connsiteY2" fmla="*/ 4285488 h 4305273"/>
                <a:gd name="connsiteX3" fmla="*/ 1705997 w 3664846"/>
                <a:gd name="connsiteY3" fmla="*/ 4305273 h 4305273"/>
                <a:gd name="connsiteX4" fmla="*/ 0 w 3664846"/>
                <a:gd name="connsiteY4" fmla="*/ 15785 h 4305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4846" h="4305273">
                  <a:moveTo>
                    <a:pt x="0" y="15785"/>
                  </a:moveTo>
                  <a:lnTo>
                    <a:pt x="3664846" y="0"/>
                  </a:lnTo>
                  <a:cubicBezTo>
                    <a:pt x="3664841" y="1428496"/>
                    <a:pt x="3664837" y="2856992"/>
                    <a:pt x="3664832" y="4285488"/>
                  </a:cubicBezTo>
                  <a:lnTo>
                    <a:pt x="1705997" y="4305273"/>
                  </a:lnTo>
                  <a:lnTo>
                    <a:pt x="0" y="15785"/>
                  </a:lnTo>
                  <a:close/>
                </a:path>
              </a:pathLst>
            </a:custGeom>
            <a:blipFill rotWithShape="0">
              <a:blip r:embed="rId3">
                <a:duotone>
                  <a:schemeClr val="bg2">
                    <a:shade val="76000"/>
                    <a:satMod val="180000"/>
                  </a:schemeClr>
                  <a:schemeClr val="bg2">
                    <a:tint val="80000"/>
                    <a:satMod val="120000"/>
                    <a:lumMod val="180000"/>
                  </a:schemeClr>
                </a:duotone>
              </a:blip>
              <a:stretch>
                <a:fillRect l="-163116" t="-323529" r="-398251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en-US" sz="2700" dirty="0">
                <a:solidFill>
                  <a:prstClr val="white"/>
                </a:solidFill>
                <a:latin typeface="Corbel" panose="020B0503020204020204"/>
              </a:endParaRPr>
            </a:p>
          </p:txBody>
        </p:sp>
      </p:grpSp>
      <p:grpSp>
        <p:nvGrpSpPr>
          <p:cNvPr id="141" name="Group 140">
            <a:extLst>
              <a:ext uri="{FF2B5EF4-FFF2-40B4-BE49-F238E27FC236}">
                <a16:creationId xmlns:a16="http://schemas.microsoft.com/office/drawing/2014/main" id="{78326E10-C8CB-487F-A110-F861268DE6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3540919" y="1"/>
            <a:ext cx="3655220" cy="10287002"/>
            <a:chOff x="1320800" y="0"/>
            <a:chExt cx="2436813" cy="6858001"/>
          </a:xfrm>
        </p:grpSpPr>
        <p:sp>
          <p:nvSpPr>
            <p:cNvPr id="142" name="Freeform 6">
              <a:extLst>
                <a:ext uri="{FF2B5EF4-FFF2-40B4-BE49-F238E27FC236}">
                  <a16:creationId xmlns:a16="http://schemas.microsoft.com/office/drawing/2014/main" id="{3279962B-46D2-4E19-B632-39B80D1E80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43" name="Freeform 7">
              <a:extLst>
                <a:ext uri="{FF2B5EF4-FFF2-40B4-BE49-F238E27FC236}">
                  <a16:creationId xmlns:a16="http://schemas.microsoft.com/office/drawing/2014/main" id="{321A335A-53CB-4C17-AB51-5D9C2DCB45E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44" name="Freeform 8">
              <a:extLst>
                <a:ext uri="{FF2B5EF4-FFF2-40B4-BE49-F238E27FC236}">
                  <a16:creationId xmlns:a16="http://schemas.microsoft.com/office/drawing/2014/main" id="{A0E0D557-405B-469F-AEDE-4E3404AA416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45" name="Freeform 9">
              <a:extLst>
                <a:ext uri="{FF2B5EF4-FFF2-40B4-BE49-F238E27FC236}">
                  <a16:creationId xmlns:a16="http://schemas.microsoft.com/office/drawing/2014/main" id="{D8D4E62F-9393-40A6-9E85-9F3B59C4628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46" name="Freeform 10">
              <a:extLst>
                <a:ext uri="{FF2B5EF4-FFF2-40B4-BE49-F238E27FC236}">
                  <a16:creationId xmlns:a16="http://schemas.microsoft.com/office/drawing/2014/main" id="{FABD11B1-DE89-45BC-8204-968C88AADC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47" name="Freeform 11">
              <a:extLst>
                <a:ext uri="{FF2B5EF4-FFF2-40B4-BE49-F238E27FC236}">
                  <a16:creationId xmlns:a16="http://schemas.microsoft.com/office/drawing/2014/main" id="{AFA4965A-1FBC-44B8-B96A-3F5275C3AEF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5" name="Title 4">
            <a:extLst>
              <a:ext uri="{FF2B5EF4-FFF2-40B4-BE49-F238E27FC236}">
                <a16:creationId xmlns:a16="http://schemas.microsoft.com/office/drawing/2014/main" id="{CBF77D4B-F083-4B49-8F4B-E3F1A102C0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3599" y="-19313"/>
            <a:ext cx="11018837" cy="1619514"/>
          </a:xfrm>
        </p:spPr>
        <p:txBody>
          <a:bodyPr>
            <a:normAutofit/>
          </a:bodyPr>
          <a:lstStyle/>
          <a:p>
            <a:r>
              <a:rPr lang="en-US" sz="5400" b="1" i="1" dirty="0"/>
              <a:t>Grimm v. Gloucester County Sch. Bd.</a:t>
            </a:r>
            <a:r>
              <a:rPr lang="en-US" sz="5400" b="1" dirty="0"/>
              <a:t> </a:t>
            </a:r>
          </a:p>
        </p:txBody>
      </p:sp>
      <p:pic>
        <p:nvPicPr>
          <p:cNvPr id="5122" name="Picture 2" descr="Grimm v. Gloucester County School Board | American Civil Liberties Union">
            <a:extLst>
              <a:ext uri="{FF2B5EF4-FFF2-40B4-BE49-F238E27FC236}">
                <a16:creationId xmlns:a16="http://schemas.microsoft.com/office/drawing/2014/main" id="{17EFA3DE-9D74-4C28-92C6-1B0E3D99F2B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12" r="32210" b="-2"/>
          <a:stretch/>
        </p:blipFill>
        <p:spPr bwMode="auto">
          <a:xfrm>
            <a:off x="31" y="15"/>
            <a:ext cx="5188715" cy="10286985"/>
          </a:xfrm>
          <a:custGeom>
            <a:avLst/>
            <a:gdLst/>
            <a:ahLst/>
            <a:cxnLst/>
            <a:rect l="l" t="t" r="r" b="b"/>
            <a:pathLst>
              <a:path w="3458633" h="6858000">
                <a:moveTo>
                  <a:pt x="0" y="0"/>
                </a:moveTo>
                <a:lnTo>
                  <a:pt x="3174999" y="0"/>
                </a:lnTo>
                <a:lnTo>
                  <a:pt x="2294466" y="5223932"/>
                </a:lnTo>
                <a:lnTo>
                  <a:pt x="3458633" y="6853767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noFill/>
          <a:ln w="38100"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56EEF28-97BE-4FB7-9587-C7656E5A01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65801" y="1765936"/>
            <a:ext cx="11488734" cy="8332469"/>
          </a:xfrm>
        </p:spPr>
        <p:txBody>
          <a:bodyPr anchor="t">
            <a:normAutofit/>
          </a:bodyPr>
          <a:lstStyle/>
          <a:p>
            <a:pPr marL="0" indent="0" algn="ctr">
              <a:buNone/>
            </a:pPr>
            <a:r>
              <a:rPr lang="en-US" sz="6000" b="1" dirty="0"/>
              <a:t>FACTUAL BACKGROUND</a:t>
            </a:r>
          </a:p>
          <a:p>
            <a:r>
              <a:rPr lang="en-US" sz="4000" dirty="0"/>
              <a:t>Gavin Grimm was born female</a:t>
            </a:r>
          </a:p>
          <a:p>
            <a:r>
              <a:rPr lang="en-US" sz="4000" dirty="0"/>
              <a:t>As a ninth grader, she enrolled as a female student</a:t>
            </a:r>
          </a:p>
          <a:p>
            <a:r>
              <a:rPr lang="en-US" sz="4000" dirty="0"/>
              <a:t>She attended Gloucester High School in Gloucester County, Virginia</a:t>
            </a:r>
          </a:p>
          <a:p>
            <a:endParaRPr lang="en-US" sz="3200" dirty="0"/>
          </a:p>
          <a:p>
            <a:endParaRPr lang="en-US" dirty="0"/>
          </a:p>
          <a:p>
            <a:pPr marL="1371600" lvl="2" indent="0">
              <a:buNone/>
            </a:pPr>
            <a:endParaRPr lang="en-US" i="1" dirty="0"/>
          </a:p>
          <a:p>
            <a:pPr lvl="2"/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5131B96-387A-40FE-92C2-0FCFED8C1B6F}"/>
              </a:ext>
            </a:extLst>
          </p:cNvPr>
          <p:cNvSpPr txBox="1"/>
          <p:nvPr/>
        </p:nvSpPr>
        <p:spPr>
          <a:xfrm>
            <a:off x="214313" y="9529763"/>
            <a:ext cx="405765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en-US" sz="2700" dirty="0">
                <a:solidFill>
                  <a:prstClr val="white"/>
                </a:solidFill>
                <a:latin typeface="Corbel" panose="020B0503020204020204"/>
              </a:rPr>
              <a:t>Gavin Grimm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84CE2FA-DD52-C299-C063-DC4D9562E90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45288" y="6286500"/>
            <a:ext cx="7988193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9178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duotone>
              <a:schemeClr val="bg2">
                <a:shade val="76000"/>
                <a:satMod val="180000"/>
              </a:schemeClr>
              <a:schemeClr val="bg2">
                <a:tint val="80000"/>
                <a:satMod val="120000"/>
                <a:lumMod val="18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5" name="Rectangle 134">
            <a:extLst>
              <a:ext uri="{FF2B5EF4-FFF2-40B4-BE49-F238E27FC236}">
                <a16:creationId xmlns:a16="http://schemas.microsoft.com/office/drawing/2014/main" id="{85428F22-76B3-4107-AADE-3F9EC95FD3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8288000" cy="10287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2700" dirty="0">
              <a:solidFill>
                <a:prstClr val="white"/>
              </a:solidFill>
              <a:latin typeface="Corbel" panose="020B0503020204020204"/>
            </a:endParaRPr>
          </a:p>
        </p:txBody>
      </p:sp>
      <p:grpSp>
        <p:nvGrpSpPr>
          <p:cNvPr id="137" name="Group 136">
            <a:extLst>
              <a:ext uri="{FF2B5EF4-FFF2-40B4-BE49-F238E27FC236}">
                <a16:creationId xmlns:a16="http://schemas.microsoft.com/office/drawing/2014/main" id="{5346FBCF-5353-4172-96F5-4B7EB07777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3435398" y="-19313"/>
            <a:ext cx="3906594" cy="10335291"/>
            <a:chOff x="2199787" y="-12875"/>
            <a:chExt cx="2679011" cy="6890194"/>
          </a:xfrm>
        </p:grpSpPr>
        <p:sp useBgFill="1">
          <p:nvSpPr>
            <p:cNvPr id="138" name="Rectangle 19">
              <a:extLst>
                <a:ext uri="{FF2B5EF4-FFF2-40B4-BE49-F238E27FC236}">
                  <a16:creationId xmlns:a16="http://schemas.microsoft.com/office/drawing/2014/main" id="{343F3E6D-808D-43AD-9485-AD0014BEAE2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white">
            <a:xfrm>
              <a:off x="2199787" y="-12875"/>
              <a:ext cx="2679011" cy="5301468"/>
            </a:xfrm>
            <a:custGeom>
              <a:avLst/>
              <a:gdLst>
                <a:gd name="connsiteX0" fmla="*/ 0 w 2570017"/>
                <a:gd name="connsiteY0" fmla="*/ 0 h 2554287"/>
                <a:gd name="connsiteX1" fmla="*/ 2570017 w 2570017"/>
                <a:gd name="connsiteY1" fmla="*/ 0 h 2554287"/>
                <a:gd name="connsiteX2" fmla="*/ 2570017 w 2570017"/>
                <a:gd name="connsiteY2" fmla="*/ 2554287 h 2554287"/>
                <a:gd name="connsiteX3" fmla="*/ 0 w 2570017"/>
                <a:gd name="connsiteY3" fmla="*/ 2554287 h 2554287"/>
                <a:gd name="connsiteX4" fmla="*/ 0 w 2570017"/>
                <a:gd name="connsiteY4" fmla="*/ 0 h 2554287"/>
                <a:gd name="connsiteX0" fmla="*/ 904009 w 2570017"/>
                <a:gd name="connsiteY0" fmla="*/ 0 h 2554287"/>
                <a:gd name="connsiteX1" fmla="*/ 2570017 w 2570017"/>
                <a:gd name="connsiteY1" fmla="*/ 0 h 2554287"/>
                <a:gd name="connsiteX2" fmla="*/ 2570017 w 2570017"/>
                <a:gd name="connsiteY2" fmla="*/ 2554287 h 2554287"/>
                <a:gd name="connsiteX3" fmla="*/ 0 w 2570017"/>
                <a:gd name="connsiteY3" fmla="*/ 2554287 h 2554287"/>
                <a:gd name="connsiteX4" fmla="*/ 904009 w 2570017"/>
                <a:gd name="connsiteY4" fmla="*/ 0 h 2554287"/>
                <a:gd name="connsiteX0" fmla="*/ 644236 w 2570017"/>
                <a:gd name="connsiteY0" fmla="*/ 10391 h 2554287"/>
                <a:gd name="connsiteX1" fmla="*/ 2570017 w 2570017"/>
                <a:gd name="connsiteY1" fmla="*/ 0 h 2554287"/>
                <a:gd name="connsiteX2" fmla="*/ 2570017 w 2570017"/>
                <a:gd name="connsiteY2" fmla="*/ 2554287 h 2554287"/>
                <a:gd name="connsiteX3" fmla="*/ 0 w 2570017"/>
                <a:gd name="connsiteY3" fmla="*/ 2554287 h 2554287"/>
                <a:gd name="connsiteX4" fmla="*/ 644236 w 2570017"/>
                <a:gd name="connsiteY4" fmla="*/ 10391 h 2554287"/>
                <a:gd name="connsiteX0" fmla="*/ 633845 w 2570017"/>
                <a:gd name="connsiteY0" fmla="*/ 0 h 2554287"/>
                <a:gd name="connsiteX1" fmla="*/ 2570017 w 2570017"/>
                <a:gd name="connsiteY1" fmla="*/ 0 h 2554287"/>
                <a:gd name="connsiteX2" fmla="*/ 2570017 w 2570017"/>
                <a:gd name="connsiteY2" fmla="*/ 2554287 h 2554287"/>
                <a:gd name="connsiteX3" fmla="*/ 0 w 2570017"/>
                <a:gd name="connsiteY3" fmla="*/ 2554287 h 2554287"/>
                <a:gd name="connsiteX4" fmla="*/ 633845 w 2570017"/>
                <a:gd name="connsiteY4" fmla="*/ 0 h 2554287"/>
                <a:gd name="connsiteX0" fmla="*/ 675409 w 2611581"/>
                <a:gd name="connsiteY0" fmla="*/ 0 h 2554287"/>
                <a:gd name="connsiteX1" fmla="*/ 2611581 w 2611581"/>
                <a:gd name="connsiteY1" fmla="*/ 0 h 2554287"/>
                <a:gd name="connsiteX2" fmla="*/ 2611581 w 2611581"/>
                <a:gd name="connsiteY2" fmla="*/ 2554287 h 2554287"/>
                <a:gd name="connsiteX3" fmla="*/ 0 w 2611581"/>
                <a:gd name="connsiteY3" fmla="*/ 2554287 h 2554287"/>
                <a:gd name="connsiteX4" fmla="*/ 675409 w 2611581"/>
                <a:gd name="connsiteY4" fmla="*/ 0 h 2554287"/>
                <a:gd name="connsiteX0" fmla="*/ 650979 w 2587151"/>
                <a:gd name="connsiteY0" fmla="*/ 0 h 2554287"/>
                <a:gd name="connsiteX1" fmla="*/ 2587151 w 2587151"/>
                <a:gd name="connsiteY1" fmla="*/ 0 h 2554287"/>
                <a:gd name="connsiteX2" fmla="*/ 2587151 w 2587151"/>
                <a:gd name="connsiteY2" fmla="*/ 2554287 h 2554287"/>
                <a:gd name="connsiteX3" fmla="*/ 0 w 2587151"/>
                <a:gd name="connsiteY3" fmla="*/ 2548595 h 2554287"/>
                <a:gd name="connsiteX4" fmla="*/ 650979 w 2587151"/>
                <a:gd name="connsiteY4" fmla="*/ 0 h 2554287"/>
                <a:gd name="connsiteX0" fmla="*/ 730379 w 2587151"/>
                <a:gd name="connsiteY0" fmla="*/ 5692 h 2554287"/>
                <a:gd name="connsiteX1" fmla="*/ 2587151 w 2587151"/>
                <a:gd name="connsiteY1" fmla="*/ 0 h 2554287"/>
                <a:gd name="connsiteX2" fmla="*/ 2587151 w 2587151"/>
                <a:gd name="connsiteY2" fmla="*/ 2554287 h 2554287"/>
                <a:gd name="connsiteX3" fmla="*/ 0 w 2587151"/>
                <a:gd name="connsiteY3" fmla="*/ 2548595 h 2554287"/>
                <a:gd name="connsiteX4" fmla="*/ 730379 w 2587151"/>
                <a:gd name="connsiteY4" fmla="*/ 5692 h 2554287"/>
                <a:gd name="connsiteX0" fmla="*/ 864750 w 2587151"/>
                <a:gd name="connsiteY0" fmla="*/ 2847 h 2554287"/>
                <a:gd name="connsiteX1" fmla="*/ 2587151 w 2587151"/>
                <a:gd name="connsiteY1" fmla="*/ 0 h 2554287"/>
                <a:gd name="connsiteX2" fmla="*/ 2587151 w 2587151"/>
                <a:gd name="connsiteY2" fmla="*/ 2554287 h 2554287"/>
                <a:gd name="connsiteX3" fmla="*/ 0 w 2587151"/>
                <a:gd name="connsiteY3" fmla="*/ 2548595 h 2554287"/>
                <a:gd name="connsiteX4" fmla="*/ 864750 w 2587151"/>
                <a:gd name="connsiteY4" fmla="*/ 2847 h 2554287"/>
                <a:gd name="connsiteX0" fmla="*/ 883073 w 2587151"/>
                <a:gd name="connsiteY0" fmla="*/ 1 h 2554287"/>
                <a:gd name="connsiteX1" fmla="*/ 2587151 w 2587151"/>
                <a:gd name="connsiteY1" fmla="*/ 0 h 2554287"/>
                <a:gd name="connsiteX2" fmla="*/ 2587151 w 2587151"/>
                <a:gd name="connsiteY2" fmla="*/ 2554287 h 2554287"/>
                <a:gd name="connsiteX3" fmla="*/ 0 w 2587151"/>
                <a:gd name="connsiteY3" fmla="*/ 2548595 h 2554287"/>
                <a:gd name="connsiteX4" fmla="*/ 883073 w 2587151"/>
                <a:gd name="connsiteY4" fmla="*/ 1 h 2554287"/>
                <a:gd name="connsiteX0" fmla="*/ 895288 w 2599366"/>
                <a:gd name="connsiteY0" fmla="*/ 1 h 2554287"/>
                <a:gd name="connsiteX1" fmla="*/ 2599366 w 2599366"/>
                <a:gd name="connsiteY1" fmla="*/ 0 h 2554287"/>
                <a:gd name="connsiteX2" fmla="*/ 2599366 w 2599366"/>
                <a:gd name="connsiteY2" fmla="*/ 2554287 h 2554287"/>
                <a:gd name="connsiteX3" fmla="*/ 0 w 2599366"/>
                <a:gd name="connsiteY3" fmla="*/ 2542904 h 2554287"/>
                <a:gd name="connsiteX4" fmla="*/ 895288 w 2599366"/>
                <a:gd name="connsiteY4" fmla="*/ 1 h 2554287"/>
                <a:gd name="connsiteX0" fmla="*/ 895288 w 2599366"/>
                <a:gd name="connsiteY0" fmla="*/ 1 h 2554287"/>
                <a:gd name="connsiteX1" fmla="*/ 2599366 w 2599366"/>
                <a:gd name="connsiteY1" fmla="*/ 0 h 2554287"/>
                <a:gd name="connsiteX2" fmla="*/ 2599366 w 2599366"/>
                <a:gd name="connsiteY2" fmla="*/ 2554287 h 2554287"/>
                <a:gd name="connsiteX3" fmla="*/ 0 w 2599366"/>
                <a:gd name="connsiteY3" fmla="*/ 2542904 h 2554287"/>
                <a:gd name="connsiteX4" fmla="*/ 895288 w 2599366"/>
                <a:gd name="connsiteY4" fmla="*/ 1 h 2554287"/>
                <a:gd name="connsiteX0" fmla="*/ 895288 w 2611581"/>
                <a:gd name="connsiteY0" fmla="*/ 1 h 2565670"/>
                <a:gd name="connsiteX1" fmla="*/ 2599366 w 2611581"/>
                <a:gd name="connsiteY1" fmla="*/ 0 h 2565670"/>
                <a:gd name="connsiteX2" fmla="*/ 2611581 w 2611581"/>
                <a:gd name="connsiteY2" fmla="*/ 2565670 h 2565670"/>
                <a:gd name="connsiteX3" fmla="*/ 0 w 2611581"/>
                <a:gd name="connsiteY3" fmla="*/ 2542904 h 2565670"/>
                <a:gd name="connsiteX4" fmla="*/ 895288 w 2611581"/>
                <a:gd name="connsiteY4" fmla="*/ 1 h 2565670"/>
                <a:gd name="connsiteX0" fmla="*/ 895288 w 2611581"/>
                <a:gd name="connsiteY0" fmla="*/ 1 h 2565670"/>
                <a:gd name="connsiteX1" fmla="*/ 2599366 w 2611581"/>
                <a:gd name="connsiteY1" fmla="*/ 0 h 2565670"/>
                <a:gd name="connsiteX2" fmla="*/ 2611581 w 2611581"/>
                <a:gd name="connsiteY2" fmla="*/ 2565670 h 2565670"/>
                <a:gd name="connsiteX3" fmla="*/ 0 w 2611581"/>
                <a:gd name="connsiteY3" fmla="*/ 2542904 h 2565670"/>
                <a:gd name="connsiteX4" fmla="*/ 895288 w 2611581"/>
                <a:gd name="connsiteY4" fmla="*/ 1 h 2565670"/>
                <a:gd name="connsiteX0" fmla="*/ 895288 w 2611581"/>
                <a:gd name="connsiteY0" fmla="*/ 1 h 2565670"/>
                <a:gd name="connsiteX1" fmla="*/ 2599366 w 2611581"/>
                <a:gd name="connsiteY1" fmla="*/ 0 h 2565670"/>
                <a:gd name="connsiteX2" fmla="*/ 2611581 w 2611581"/>
                <a:gd name="connsiteY2" fmla="*/ 2565670 h 2565670"/>
                <a:gd name="connsiteX3" fmla="*/ 0 w 2611581"/>
                <a:gd name="connsiteY3" fmla="*/ 2545750 h 2565670"/>
                <a:gd name="connsiteX4" fmla="*/ 895288 w 2611581"/>
                <a:gd name="connsiteY4" fmla="*/ 1 h 2565670"/>
                <a:gd name="connsiteX0" fmla="*/ 1544433 w 3260726"/>
                <a:gd name="connsiteY0" fmla="*/ 1 h 2565670"/>
                <a:gd name="connsiteX1" fmla="*/ 3248511 w 3260726"/>
                <a:gd name="connsiteY1" fmla="*/ 0 h 2565670"/>
                <a:gd name="connsiteX2" fmla="*/ 3260726 w 3260726"/>
                <a:gd name="connsiteY2" fmla="*/ 2565670 h 2565670"/>
                <a:gd name="connsiteX3" fmla="*/ 0 w 3260726"/>
                <a:gd name="connsiteY3" fmla="*/ 2521058 h 2565670"/>
                <a:gd name="connsiteX4" fmla="*/ 1544433 w 3260726"/>
                <a:gd name="connsiteY4" fmla="*/ 1 h 2565670"/>
                <a:gd name="connsiteX0" fmla="*/ 921784 w 3260726"/>
                <a:gd name="connsiteY0" fmla="*/ 12347 h 2565670"/>
                <a:gd name="connsiteX1" fmla="*/ 3248511 w 3260726"/>
                <a:gd name="connsiteY1" fmla="*/ 0 h 2565670"/>
                <a:gd name="connsiteX2" fmla="*/ 3260726 w 3260726"/>
                <a:gd name="connsiteY2" fmla="*/ 2565670 h 2565670"/>
                <a:gd name="connsiteX3" fmla="*/ 0 w 3260726"/>
                <a:gd name="connsiteY3" fmla="*/ 2521058 h 2565670"/>
                <a:gd name="connsiteX4" fmla="*/ 921784 w 3260726"/>
                <a:gd name="connsiteY4" fmla="*/ 12347 h 2565670"/>
                <a:gd name="connsiteX0" fmla="*/ 921784 w 3260726"/>
                <a:gd name="connsiteY0" fmla="*/ 12347 h 2565670"/>
                <a:gd name="connsiteX1" fmla="*/ 2321160 w 3260726"/>
                <a:gd name="connsiteY1" fmla="*/ 0 h 2565670"/>
                <a:gd name="connsiteX2" fmla="*/ 3260726 w 3260726"/>
                <a:gd name="connsiteY2" fmla="*/ 2565670 h 2565670"/>
                <a:gd name="connsiteX3" fmla="*/ 0 w 3260726"/>
                <a:gd name="connsiteY3" fmla="*/ 2521058 h 2565670"/>
                <a:gd name="connsiteX4" fmla="*/ 921784 w 3260726"/>
                <a:gd name="connsiteY4" fmla="*/ 12347 h 2565670"/>
                <a:gd name="connsiteX0" fmla="*/ 921784 w 2322228"/>
                <a:gd name="connsiteY0" fmla="*/ 12347 h 2565670"/>
                <a:gd name="connsiteX1" fmla="*/ 2321160 w 2322228"/>
                <a:gd name="connsiteY1" fmla="*/ 0 h 2565670"/>
                <a:gd name="connsiteX2" fmla="*/ 2320129 w 2322228"/>
                <a:gd name="connsiteY2" fmla="*/ 2565670 h 2565670"/>
                <a:gd name="connsiteX3" fmla="*/ 0 w 2322228"/>
                <a:gd name="connsiteY3" fmla="*/ 2521058 h 2565670"/>
                <a:gd name="connsiteX4" fmla="*/ 921784 w 2322228"/>
                <a:gd name="connsiteY4" fmla="*/ 12347 h 2565670"/>
                <a:gd name="connsiteX0" fmla="*/ 921784 w 2322228"/>
                <a:gd name="connsiteY0" fmla="*/ 0 h 2571841"/>
                <a:gd name="connsiteX1" fmla="*/ 2321160 w 2322228"/>
                <a:gd name="connsiteY1" fmla="*/ 6171 h 2571841"/>
                <a:gd name="connsiteX2" fmla="*/ 2320129 w 2322228"/>
                <a:gd name="connsiteY2" fmla="*/ 2571841 h 2571841"/>
                <a:gd name="connsiteX3" fmla="*/ 0 w 2322228"/>
                <a:gd name="connsiteY3" fmla="*/ 2527229 h 2571841"/>
                <a:gd name="connsiteX4" fmla="*/ 921784 w 2322228"/>
                <a:gd name="connsiteY4" fmla="*/ 0 h 2571841"/>
                <a:gd name="connsiteX0" fmla="*/ 921784 w 2611583"/>
                <a:gd name="connsiteY0" fmla="*/ 0 h 2540977"/>
                <a:gd name="connsiteX1" fmla="*/ 2321160 w 2611583"/>
                <a:gd name="connsiteY1" fmla="*/ 6171 h 2540977"/>
                <a:gd name="connsiteX2" fmla="*/ 2611583 w 2611583"/>
                <a:gd name="connsiteY2" fmla="*/ 2540977 h 2540977"/>
                <a:gd name="connsiteX3" fmla="*/ 0 w 2611583"/>
                <a:gd name="connsiteY3" fmla="*/ 2527229 h 2540977"/>
                <a:gd name="connsiteX4" fmla="*/ 921784 w 2611583"/>
                <a:gd name="connsiteY4" fmla="*/ 0 h 2540977"/>
                <a:gd name="connsiteX0" fmla="*/ 921784 w 2611583"/>
                <a:gd name="connsiteY0" fmla="*/ 2 h 2540979"/>
                <a:gd name="connsiteX1" fmla="*/ 2572870 w 2611583"/>
                <a:gd name="connsiteY1" fmla="*/ 0 h 2540979"/>
                <a:gd name="connsiteX2" fmla="*/ 2611583 w 2611583"/>
                <a:gd name="connsiteY2" fmla="*/ 2540979 h 2540979"/>
                <a:gd name="connsiteX3" fmla="*/ 0 w 2611583"/>
                <a:gd name="connsiteY3" fmla="*/ 2527231 h 2540979"/>
                <a:gd name="connsiteX4" fmla="*/ 921784 w 2611583"/>
                <a:gd name="connsiteY4" fmla="*/ 2 h 2540979"/>
                <a:gd name="connsiteX0" fmla="*/ 921784 w 2705467"/>
                <a:gd name="connsiteY0" fmla="*/ 0 h 2540977"/>
                <a:gd name="connsiteX1" fmla="*/ 2705349 w 2705467"/>
                <a:gd name="connsiteY1" fmla="*/ 6171 h 2540977"/>
                <a:gd name="connsiteX2" fmla="*/ 2611583 w 2705467"/>
                <a:gd name="connsiteY2" fmla="*/ 2540977 h 2540977"/>
                <a:gd name="connsiteX3" fmla="*/ 0 w 2705467"/>
                <a:gd name="connsiteY3" fmla="*/ 2527229 h 2540977"/>
                <a:gd name="connsiteX4" fmla="*/ 921784 w 2705467"/>
                <a:gd name="connsiteY4" fmla="*/ 0 h 2540977"/>
                <a:gd name="connsiteX0" fmla="*/ 921784 w 2718702"/>
                <a:gd name="connsiteY0" fmla="*/ 2 h 2540979"/>
                <a:gd name="connsiteX1" fmla="*/ 2718597 w 2718702"/>
                <a:gd name="connsiteY1" fmla="*/ 0 h 2540979"/>
                <a:gd name="connsiteX2" fmla="*/ 2611583 w 2718702"/>
                <a:gd name="connsiteY2" fmla="*/ 2540979 h 2540979"/>
                <a:gd name="connsiteX3" fmla="*/ 0 w 2718702"/>
                <a:gd name="connsiteY3" fmla="*/ 2527231 h 2540979"/>
                <a:gd name="connsiteX4" fmla="*/ 921784 w 2718702"/>
                <a:gd name="connsiteY4" fmla="*/ 2 h 2540979"/>
                <a:gd name="connsiteX0" fmla="*/ 921784 w 2679012"/>
                <a:gd name="connsiteY0" fmla="*/ 0 h 2540977"/>
                <a:gd name="connsiteX1" fmla="*/ 2678853 w 2679012"/>
                <a:gd name="connsiteY1" fmla="*/ 6171 h 2540977"/>
                <a:gd name="connsiteX2" fmla="*/ 2611583 w 2679012"/>
                <a:gd name="connsiteY2" fmla="*/ 2540977 h 2540977"/>
                <a:gd name="connsiteX3" fmla="*/ 0 w 2679012"/>
                <a:gd name="connsiteY3" fmla="*/ 2527229 h 2540977"/>
                <a:gd name="connsiteX4" fmla="*/ 921784 w 2679012"/>
                <a:gd name="connsiteY4" fmla="*/ 0 h 2540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79012" h="2540977">
                  <a:moveTo>
                    <a:pt x="921784" y="0"/>
                  </a:moveTo>
                  <a:lnTo>
                    <a:pt x="2678853" y="6171"/>
                  </a:lnTo>
                  <a:cubicBezTo>
                    <a:pt x="2682925" y="861394"/>
                    <a:pt x="2607511" y="1685754"/>
                    <a:pt x="2611583" y="2540977"/>
                  </a:cubicBezTo>
                  <a:lnTo>
                    <a:pt x="0" y="2527229"/>
                  </a:lnTo>
                  <a:lnTo>
                    <a:pt x="921784" y="0"/>
                  </a:lnTo>
                  <a:close/>
                </a:path>
              </a:pathLst>
            </a:custGeom>
            <a:blipFill rotWithShape="0">
              <a:blip r:embed="rId3">
                <a:duotone>
                  <a:schemeClr val="bg2">
                    <a:shade val="76000"/>
                    <a:satMod val="180000"/>
                  </a:schemeClr>
                  <a:schemeClr val="bg2">
                    <a:tint val="80000"/>
                    <a:satMod val="120000"/>
                    <a:lumMod val="180000"/>
                  </a:schemeClr>
                </a:duotone>
              </a:blip>
              <a:stretch>
                <a:fillRect l="-114598" r="-265621" b="-28686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en-US" sz="2700" dirty="0">
                <a:solidFill>
                  <a:prstClr val="white"/>
                </a:solidFill>
                <a:latin typeface="Corbel" panose="020B0503020204020204"/>
              </a:endParaRPr>
            </a:p>
          </p:txBody>
        </p:sp>
        <p:sp useBgFill="1">
          <p:nvSpPr>
            <p:cNvPr id="139" name="Rectangle 20">
              <a:extLst>
                <a:ext uri="{FF2B5EF4-FFF2-40B4-BE49-F238E27FC236}">
                  <a16:creationId xmlns:a16="http://schemas.microsoft.com/office/drawing/2014/main" id="{03DB1AC6-5430-4CD3-BD83-86E675A11A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white">
            <a:xfrm>
              <a:off x="2211875" y="5257482"/>
              <a:ext cx="2586931" cy="1619837"/>
            </a:xfrm>
            <a:custGeom>
              <a:avLst/>
              <a:gdLst>
                <a:gd name="connsiteX0" fmla="*/ 0 w 2611581"/>
                <a:gd name="connsiteY0" fmla="*/ 0 h 4303713"/>
                <a:gd name="connsiteX1" fmla="*/ 2611581 w 2611581"/>
                <a:gd name="connsiteY1" fmla="*/ 0 h 4303713"/>
                <a:gd name="connsiteX2" fmla="*/ 2611581 w 2611581"/>
                <a:gd name="connsiteY2" fmla="*/ 4303713 h 4303713"/>
                <a:gd name="connsiteX3" fmla="*/ 0 w 2611581"/>
                <a:gd name="connsiteY3" fmla="*/ 4303713 h 4303713"/>
                <a:gd name="connsiteX4" fmla="*/ 0 w 2611581"/>
                <a:gd name="connsiteY4" fmla="*/ 0 h 4303713"/>
                <a:gd name="connsiteX0" fmla="*/ 0 w 2611581"/>
                <a:gd name="connsiteY0" fmla="*/ 0 h 4314104"/>
                <a:gd name="connsiteX1" fmla="*/ 2611581 w 2611581"/>
                <a:gd name="connsiteY1" fmla="*/ 0 h 4314104"/>
                <a:gd name="connsiteX2" fmla="*/ 2611581 w 2611581"/>
                <a:gd name="connsiteY2" fmla="*/ 4303713 h 4314104"/>
                <a:gd name="connsiteX3" fmla="*/ 1693718 w 2611581"/>
                <a:gd name="connsiteY3" fmla="*/ 4314104 h 4314104"/>
                <a:gd name="connsiteX4" fmla="*/ 0 w 2611581"/>
                <a:gd name="connsiteY4" fmla="*/ 0 h 4314104"/>
                <a:gd name="connsiteX0" fmla="*/ 0 w 2611581"/>
                <a:gd name="connsiteY0" fmla="*/ 0 h 4314104"/>
                <a:gd name="connsiteX1" fmla="*/ 2611581 w 2611581"/>
                <a:gd name="connsiteY1" fmla="*/ 0 h 4314104"/>
                <a:gd name="connsiteX2" fmla="*/ 2611581 w 2611581"/>
                <a:gd name="connsiteY2" fmla="*/ 4303713 h 4314104"/>
                <a:gd name="connsiteX3" fmla="*/ 1963882 w 2611581"/>
                <a:gd name="connsiteY3" fmla="*/ 4314104 h 4314104"/>
                <a:gd name="connsiteX4" fmla="*/ 0 w 2611581"/>
                <a:gd name="connsiteY4" fmla="*/ 0 h 4314104"/>
                <a:gd name="connsiteX0" fmla="*/ 0 w 2611581"/>
                <a:gd name="connsiteY0" fmla="*/ 0 h 4303713"/>
                <a:gd name="connsiteX1" fmla="*/ 2611581 w 2611581"/>
                <a:gd name="connsiteY1" fmla="*/ 0 h 4303713"/>
                <a:gd name="connsiteX2" fmla="*/ 2611581 w 2611581"/>
                <a:gd name="connsiteY2" fmla="*/ 4303713 h 4303713"/>
                <a:gd name="connsiteX3" fmla="*/ 2213264 w 2611581"/>
                <a:gd name="connsiteY3" fmla="*/ 4293322 h 4303713"/>
                <a:gd name="connsiteX4" fmla="*/ 0 w 2611581"/>
                <a:gd name="connsiteY4" fmla="*/ 0 h 4303713"/>
                <a:gd name="connsiteX0" fmla="*/ 0 w 2611581"/>
                <a:gd name="connsiteY0" fmla="*/ 0 h 4303713"/>
                <a:gd name="connsiteX1" fmla="*/ 2611581 w 2611581"/>
                <a:gd name="connsiteY1" fmla="*/ 0 h 4303713"/>
                <a:gd name="connsiteX2" fmla="*/ 2611581 w 2611581"/>
                <a:gd name="connsiteY2" fmla="*/ 4303713 h 4303713"/>
                <a:gd name="connsiteX3" fmla="*/ 2171701 w 2611581"/>
                <a:gd name="connsiteY3" fmla="*/ 3638695 h 4303713"/>
                <a:gd name="connsiteX4" fmla="*/ 0 w 2611581"/>
                <a:gd name="connsiteY4" fmla="*/ 0 h 4303713"/>
                <a:gd name="connsiteX0" fmla="*/ 0 w 2720934"/>
                <a:gd name="connsiteY0" fmla="*/ 268283 h 4303713"/>
                <a:gd name="connsiteX1" fmla="*/ 2720934 w 2720934"/>
                <a:gd name="connsiteY1" fmla="*/ 0 h 4303713"/>
                <a:gd name="connsiteX2" fmla="*/ 2720934 w 2720934"/>
                <a:gd name="connsiteY2" fmla="*/ 4303713 h 4303713"/>
                <a:gd name="connsiteX3" fmla="*/ 2281054 w 2720934"/>
                <a:gd name="connsiteY3" fmla="*/ 3638695 h 4303713"/>
                <a:gd name="connsiteX4" fmla="*/ 0 w 2720934"/>
                <a:gd name="connsiteY4" fmla="*/ 268283 h 4303713"/>
                <a:gd name="connsiteX0" fmla="*/ 0 w 2720934"/>
                <a:gd name="connsiteY0" fmla="*/ 268283 h 4303713"/>
                <a:gd name="connsiteX1" fmla="*/ 2720934 w 2720934"/>
                <a:gd name="connsiteY1" fmla="*/ 0 h 4303713"/>
                <a:gd name="connsiteX2" fmla="*/ 2720934 w 2720934"/>
                <a:gd name="connsiteY2" fmla="*/ 4303713 h 4303713"/>
                <a:gd name="connsiteX3" fmla="*/ 2264231 w 2720934"/>
                <a:gd name="connsiteY3" fmla="*/ 3717600 h 4303713"/>
                <a:gd name="connsiteX4" fmla="*/ 0 w 2720934"/>
                <a:gd name="connsiteY4" fmla="*/ 268283 h 4303713"/>
                <a:gd name="connsiteX0" fmla="*/ 0 w 2720934"/>
                <a:gd name="connsiteY0" fmla="*/ 268283 h 4335275"/>
                <a:gd name="connsiteX1" fmla="*/ 2720934 w 2720934"/>
                <a:gd name="connsiteY1" fmla="*/ 0 h 4335275"/>
                <a:gd name="connsiteX2" fmla="*/ 2653639 w 2720934"/>
                <a:gd name="connsiteY2" fmla="*/ 4335275 h 4335275"/>
                <a:gd name="connsiteX3" fmla="*/ 2264231 w 2720934"/>
                <a:gd name="connsiteY3" fmla="*/ 3717600 h 4335275"/>
                <a:gd name="connsiteX4" fmla="*/ 0 w 2720934"/>
                <a:gd name="connsiteY4" fmla="*/ 268283 h 4335275"/>
                <a:gd name="connsiteX0" fmla="*/ 0 w 2737757"/>
                <a:gd name="connsiteY0" fmla="*/ 236721 h 4335275"/>
                <a:gd name="connsiteX1" fmla="*/ 2737757 w 2737757"/>
                <a:gd name="connsiteY1" fmla="*/ 0 h 4335275"/>
                <a:gd name="connsiteX2" fmla="*/ 2670462 w 2737757"/>
                <a:gd name="connsiteY2" fmla="*/ 4335275 h 4335275"/>
                <a:gd name="connsiteX3" fmla="*/ 2281054 w 2737757"/>
                <a:gd name="connsiteY3" fmla="*/ 3717600 h 4335275"/>
                <a:gd name="connsiteX4" fmla="*/ 0 w 2737757"/>
                <a:gd name="connsiteY4" fmla="*/ 236721 h 4335275"/>
                <a:gd name="connsiteX0" fmla="*/ 0 w 2729346"/>
                <a:gd name="connsiteY0" fmla="*/ 0 h 4098554"/>
                <a:gd name="connsiteX1" fmla="*/ 2729346 w 2729346"/>
                <a:gd name="connsiteY1" fmla="*/ 126250 h 4098554"/>
                <a:gd name="connsiteX2" fmla="*/ 2670462 w 2729346"/>
                <a:gd name="connsiteY2" fmla="*/ 4098554 h 4098554"/>
                <a:gd name="connsiteX3" fmla="*/ 2281054 w 2729346"/>
                <a:gd name="connsiteY3" fmla="*/ 3480879 h 4098554"/>
                <a:gd name="connsiteX4" fmla="*/ 0 w 2729346"/>
                <a:gd name="connsiteY4" fmla="*/ 0 h 4098554"/>
                <a:gd name="connsiteX0" fmla="*/ 0 w 2720934"/>
                <a:gd name="connsiteY0" fmla="*/ 0 h 4098554"/>
                <a:gd name="connsiteX1" fmla="*/ 2720934 w 2720934"/>
                <a:gd name="connsiteY1" fmla="*/ 31562 h 4098554"/>
                <a:gd name="connsiteX2" fmla="*/ 2670462 w 2720934"/>
                <a:gd name="connsiteY2" fmla="*/ 4098554 h 4098554"/>
                <a:gd name="connsiteX3" fmla="*/ 2281054 w 2720934"/>
                <a:gd name="connsiteY3" fmla="*/ 3480879 h 4098554"/>
                <a:gd name="connsiteX4" fmla="*/ 0 w 2720934"/>
                <a:gd name="connsiteY4" fmla="*/ 0 h 4098554"/>
                <a:gd name="connsiteX0" fmla="*/ 0 w 2720934"/>
                <a:gd name="connsiteY0" fmla="*/ 15782 h 4114336"/>
                <a:gd name="connsiteX1" fmla="*/ 2720934 w 2720934"/>
                <a:gd name="connsiteY1" fmla="*/ 0 h 4114336"/>
                <a:gd name="connsiteX2" fmla="*/ 2670462 w 2720934"/>
                <a:gd name="connsiteY2" fmla="*/ 4114336 h 4114336"/>
                <a:gd name="connsiteX3" fmla="*/ 2281054 w 2720934"/>
                <a:gd name="connsiteY3" fmla="*/ 3496661 h 4114336"/>
                <a:gd name="connsiteX4" fmla="*/ 0 w 2720934"/>
                <a:gd name="connsiteY4" fmla="*/ 15782 h 4114336"/>
                <a:gd name="connsiteX0" fmla="*/ 0 w 2820289"/>
                <a:gd name="connsiteY0" fmla="*/ 15782 h 4114336"/>
                <a:gd name="connsiteX1" fmla="*/ 2820289 w 2820289"/>
                <a:gd name="connsiteY1" fmla="*/ 0 h 4114336"/>
                <a:gd name="connsiteX2" fmla="*/ 2769817 w 2820289"/>
                <a:gd name="connsiteY2" fmla="*/ 4114336 h 4114336"/>
                <a:gd name="connsiteX3" fmla="*/ 2380409 w 2820289"/>
                <a:gd name="connsiteY3" fmla="*/ 3496661 h 4114336"/>
                <a:gd name="connsiteX4" fmla="*/ 0 w 2820289"/>
                <a:gd name="connsiteY4" fmla="*/ 15782 h 4114336"/>
                <a:gd name="connsiteX0" fmla="*/ 0 w 2820289"/>
                <a:gd name="connsiteY0" fmla="*/ 15782 h 4114336"/>
                <a:gd name="connsiteX1" fmla="*/ 2820289 w 2820289"/>
                <a:gd name="connsiteY1" fmla="*/ 0 h 4114336"/>
                <a:gd name="connsiteX2" fmla="*/ 2769817 w 2820289"/>
                <a:gd name="connsiteY2" fmla="*/ 4114336 h 4114336"/>
                <a:gd name="connsiteX3" fmla="*/ 2362876 w 2820289"/>
                <a:gd name="connsiteY3" fmla="*/ 3517980 h 4114336"/>
                <a:gd name="connsiteX4" fmla="*/ 0 w 2820289"/>
                <a:gd name="connsiteY4" fmla="*/ 15782 h 4114336"/>
                <a:gd name="connsiteX0" fmla="*/ 0 w 2820289"/>
                <a:gd name="connsiteY0" fmla="*/ 15782 h 4114336"/>
                <a:gd name="connsiteX1" fmla="*/ 2820289 w 2820289"/>
                <a:gd name="connsiteY1" fmla="*/ 0 h 4114336"/>
                <a:gd name="connsiteX2" fmla="*/ 2763972 w 2820289"/>
                <a:gd name="connsiteY2" fmla="*/ 4114336 h 4114336"/>
                <a:gd name="connsiteX3" fmla="*/ 2362876 w 2820289"/>
                <a:gd name="connsiteY3" fmla="*/ 3517980 h 4114336"/>
                <a:gd name="connsiteX4" fmla="*/ 0 w 2820289"/>
                <a:gd name="connsiteY4" fmla="*/ 15782 h 4114336"/>
                <a:gd name="connsiteX0" fmla="*/ 0 w 3721149"/>
                <a:gd name="connsiteY0" fmla="*/ 0 h 4269703"/>
                <a:gd name="connsiteX1" fmla="*/ 3721149 w 3721149"/>
                <a:gd name="connsiteY1" fmla="*/ 155367 h 4269703"/>
                <a:gd name="connsiteX2" fmla="*/ 3664832 w 3721149"/>
                <a:gd name="connsiteY2" fmla="*/ 4269703 h 4269703"/>
                <a:gd name="connsiteX3" fmla="*/ 3263736 w 3721149"/>
                <a:gd name="connsiteY3" fmla="*/ 3673347 h 4269703"/>
                <a:gd name="connsiteX4" fmla="*/ 0 w 3721149"/>
                <a:gd name="connsiteY4" fmla="*/ 0 h 4269703"/>
                <a:gd name="connsiteX0" fmla="*/ 0 w 3721149"/>
                <a:gd name="connsiteY0" fmla="*/ 0 h 4289488"/>
                <a:gd name="connsiteX1" fmla="*/ 3721149 w 3721149"/>
                <a:gd name="connsiteY1" fmla="*/ 155367 h 4289488"/>
                <a:gd name="connsiteX2" fmla="*/ 3664832 w 3721149"/>
                <a:gd name="connsiteY2" fmla="*/ 4269703 h 4289488"/>
                <a:gd name="connsiteX3" fmla="*/ 1705997 w 3721149"/>
                <a:gd name="connsiteY3" fmla="*/ 4289488 h 4289488"/>
                <a:gd name="connsiteX4" fmla="*/ 0 w 3721149"/>
                <a:gd name="connsiteY4" fmla="*/ 0 h 4289488"/>
                <a:gd name="connsiteX0" fmla="*/ 0 w 3664846"/>
                <a:gd name="connsiteY0" fmla="*/ 15785 h 4305273"/>
                <a:gd name="connsiteX1" fmla="*/ 3664846 w 3664846"/>
                <a:gd name="connsiteY1" fmla="*/ 0 h 4305273"/>
                <a:gd name="connsiteX2" fmla="*/ 3664832 w 3664846"/>
                <a:gd name="connsiteY2" fmla="*/ 4285488 h 4305273"/>
                <a:gd name="connsiteX3" fmla="*/ 1705997 w 3664846"/>
                <a:gd name="connsiteY3" fmla="*/ 4305273 h 4305273"/>
                <a:gd name="connsiteX4" fmla="*/ 0 w 3664846"/>
                <a:gd name="connsiteY4" fmla="*/ 15785 h 4305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4846" h="4305273">
                  <a:moveTo>
                    <a:pt x="0" y="15785"/>
                  </a:moveTo>
                  <a:lnTo>
                    <a:pt x="3664846" y="0"/>
                  </a:lnTo>
                  <a:cubicBezTo>
                    <a:pt x="3664841" y="1428496"/>
                    <a:pt x="3664837" y="2856992"/>
                    <a:pt x="3664832" y="4285488"/>
                  </a:cubicBezTo>
                  <a:lnTo>
                    <a:pt x="1705997" y="4305273"/>
                  </a:lnTo>
                  <a:lnTo>
                    <a:pt x="0" y="15785"/>
                  </a:lnTo>
                  <a:close/>
                </a:path>
              </a:pathLst>
            </a:custGeom>
            <a:blipFill rotWithShape="0">
              <a:blip r:embed="rId3">
                <a:duotone>
                  <a:schemeClr val="bg2">
                    <a:shade val="76000"/>
                    <a:satMod val="180000"/>
                  </a:schemeClr>
                  <a:schemeClr val="bg2">
                    <a:tint val="80000"/>
                    <a:satMod val="120000"/>
                    <a:lumMod val="180000"/>
                  </a:schemeClr>
                </a:duotone>
              </a:blip>
              <a:stretch>
                <a:fillRect l="-163116" t="-323529" r="-398251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en-US" sz="2700" dirty="0">
                <a:solidFill>
                  <a:prstClr val="white"/>
                </a:solidFill>
                <a:latin typeface="Corbel" panose="020B0503020204020204"/>
              </a:endParaRPr>
            </a:p>
          </p:txBody>
        </p:sp>
      </p:grpSp>
      <p:grpSp>
        <p:nvGrpSpPr>
          <p:cNvPr id="141" name="Group 140">
            <a:extLst>
              <a:ext uri="{FF2B5EF4-FFF2-40B4-BE49-F238E27FC236}">
                <a16:creationId xmlns:a16="http://schemas.microsoft.com/office/drawing/2014/main" id="{78326E10-C8CB-487F-A110-F861268DE6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3540919" y="1"/>
            <a:ext cx="3655220" cy="10287002"/>
            <a:chOff x="1320800" y="0"/>
            <a:chExt cx="2436813" cy="6858001"/>
          </a:xfrm>
        </p:grpSpPr>
        <p:sp>
          <p:nvSpPr>
            <p:cNvPr id="142" name="Freeform 6">
              <a:extLst>
                <a:ext uri="{FF2B5EF4-FFF2-40B4-BE49-F238E27FC236}">
                  <a16:creationId xmlns:a16="http://schemas.microsoft.com/office/drawing/2014/main" id="{3279962B-46D2-4E19-B632-39B80D1E80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43" name="Freeform 7">
              <a:extLst>
                <a:ext uri="{FF2B5EF4-FFF2-40B4-BE49-F238E27FC236}">
                  <a16:creationId xmlns:a16="http://schemas.microsoft.com/office/drawing/2014/main" id="{321A335A-53CB-4C17-AB51-5D9C2DCB45E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44" name="Freeform 8">
              <a:extLst>
                <a:ext uri="{FF2B5EF4-FFF2-40B4-BE49-F238E27FC236}">
                  <a16:creationId xmlns:a16="http://schemas.microsoft.com/office/drawing/2014/main" id="{A0E0D557-405B-469F-AEDE-4E3404AA416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45" name="Freeform 9">
              <a:extLst>
                <a:ext uri="{FF2B5EF4-FFF2-40B4-BE49-F238E27FC236}">
                  <a16:creationId xmlns:a16="http://schemas.microsoft.com/office/drawing/2014/main" id="{D8D4E62F-9393-40A6-9E85-9F3B59C4628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46" name="Freeform 10">
              <a:extLst>
                <a:ext uri="{FF2B5EF4-FFF2-40B4-BE49-F238E27FC236}">
                  <a16:creationId xmlns:a16="http://schemas.microsoft.com/office/drawing/2014/main" id="{FABD11B1-DE89-45BC-8204-968C88AADC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47" name="Freeform 11">
              <a:extLst>
                <a:ext uri="{FF2B5EF4-FFF2-40B4-BE49-F238E27FC236}">
                  <a16:creationId xmlns:a16="http://schemas.microsoft.com/office/drawing/2014/main" id="{AFA4965A-1FBC-44B8-B96A-3F5275C3AEF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5" name="Title 4">
            <a:extLst>
              <a:ext uri="{FF2B5EF4-FFF2-40B4-BE49-F238E27FC236}">
                <a16:creationId xmlns:a16="http://schemas.microsoft.com/office/drawing/2014/main" id="{CBF77D4B-F083-4B49-8F4B-E3F1A102C0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3599" y="-19313"/>
            <a:ext cx="11018837" cy="1619514"/>
          </a:xfrm>
        </p:spPr>
        <p:txBody>
          <a:bodyPr>
            <a:normAutofit/>
          </a:bodyPr>
          <a:lstStyle/>
          <a:p>
            <a:r>
              <a:rPr lang="en-US" sz="5400" b="1" i="1" dirty="0"/>
              <a:t>Grimm v. Gloucester County Sch. Bd.</a:t>
            </a:r>
            <a:r>
              <a:rPr lang="en-US" sz="5400" b="1" dirty="0"/>
              <a:t> </a:t>
            </a:r>
          </a:p>
        </p:txBody>
      </p:sp>
      <p:pic>
        <p:nvPicPr>
          <p:cNvPr id="5122" name="Picture 2" descr="Grimm v. Gloucester County School Board | American Civil Liberties Union">
            <a:extLst>
              <a:ext uri="{FF2B5EF4-FFF2-40B4-BE49-F238E27FC236}">
                <a16:creationId xmlns:a16="http://schemas.microsoft.com/office/drawing/2014/main" id="{17EFA3DE-9D74-4C28-92C6-1B0E3D99F2B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12" r="32210" b="-2"/>
          <a:stretch/>
        </p:blipFill>
        <p:spPr bwMode="auto">
          <a:xfrm>
            <a:off x="31" y="15"/>
            <a:ext cx="5188715" cy="10286985"/>
          </a:xfrm>
          <a:custGeom>
            <a:avLst/>
            <a:gdLst/>
            <a:ahLst/>
            <a:cxnLst/>
            <a:rect l="l" t="t" r="r" b="b"/>
            <a:pathLst>
              <a:path w="3458633" h="6858000">
                <a:moveTo>
                  <a:pt x="0" y="0"/>
                </a:moveTo>
                <a:lnTo>
                  <a:pt x="3174999" y="0"/>
                </a:lnTo>
                <a:lnTo>
                  <a:pt x="2294466" y="5223932"/>
                </a:lnTo>
                <a:lnTo>
                  <a:pt x="3458633" y="6853767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noFill/>
          <a:ln w="38100"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56EEF28-97BE-4FB7-9587-C7656E5A01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65801" y="1765936"/>
            <a:ext cx="11488734" cy="8332469"/>
          </a:xfrm>
        </p:spPr>
        <p:txBody>
          <a:bodyPr anchor="t">
            <a:normAutofit/>
          </a:bodyPr>
          <a:lstStyle/>
          <a:p>
            <a:pPr marL="0" indent="0" algn="ctr">
              <a:buNone/>
            </a:pPr>
            <a:r>
              <a:rPr lang="en-US" sz="6000" b="1" dirty="0"/>
              <a:t>FACTUAL BACKGROUND</a:t>
            </a:r>
          </a:p>
          <a:p>
            <a:endParaRPr lang="en-US" sz="3200" dirty="0"/>
          </a:p>
          <a:p>
            <a:endParaRPr lang="en-US" dirty="0"/>
          </a:p>
          <a:p>
            <a:pPr marL="1371600" lvl="2" indent="0">
              <a:buNone/>
            </a:pPr>
            <a:endParaRPr lang="en-US" i="1" dirty="0"/>
          </a:p>
          <a:p>
            <a:pPr lvl="2"/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5131B96-387A-40FE-92C2-0FCFED8C1B6F}"/>
              </a:ext>
            </a:extLst>
          </p:cNvPr>
          <p:cNvSpPr txBox="1"/>
          <p:nvPr/>
        </p:nvSpPr>
        <p:spPr>
          <a:xfrm>
            <a:off x="214313" y="9529763"/>
            <a:ext cx="405765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en-US" sz="2700" dirty="0">
                <a:solidFill>
                  <a:prstClr val="white"/>
                </a:solidFill>
                <a:latin typeface="Corbel" panose="020B0503020204020204"/>
              </a:rPr>
              <a:t>Gavin Grimm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CA45FCF-D04A-D3E2-0969-BD4188D8FD4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34150" y="2808449"/>
            <a:ext cx="10268596" cy="6890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4534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duotone>
              <a:schemeClr val="bg2">
                <a:shade val="76000"/>
                <a:satMod val="180000"/>
              </a:schemeClr>
              <a:schemeClr val="bg2">
                <a:tint val="80000"/>
                <a:satMod val="120000"/>
                <a:lumMod val="18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5" name="Rectangle 134">
            <a:extLst>
              <a:ext uri="{FF2B5EF4-FFF2-40B4-BE49-F238E27FC236}">
                <a16:creationId xmlns:a16="http://schemas.microsoft.com/office/drawing/2014/main" id="{85428F22-76B3-4107-AADE-3F9EC95FD3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8288000" cy="10287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2700" dirty="0">
              <a:solidFill>
                <a:prstClr val="white"/>
              </a:solidFill>
              <a:latin typeface="Corbel" panose="020B0503020204020204"/>
            </a:endParaRPr>
          </a:p>
        </p:txBody>
      </p:sp>
      <p:grpSp>
        <p:nvGrpSpPr>
          <p:cNvPr id="137" name="Group 136">
            <a:extLst>
              <a:ext uri="{FF2B5EF4-FFF2-40B4-BE49-F238E27FC236}">
                <a16:creationId xmlns:a16="http://schemas.microsoft.com/office/drawing/2014/main" id="{5346FBCF-5353-4172-96F5-4B7EB07777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3435398" y="-19313"/>
            <a:ext cx="3906594" cy="10335291"/>
            <a:chOff x="2199787" y="-12875"/>
            <a:chExt cx="2679011" cy="6890194"/>
          </a:xfrm>
        </p:grpSpPr>
        <p:sp useBgFill="1">
          <p:nvSpPr>
            <p:cNvPr id="138" name="Rectangle 19">
              <a:extLst>
                <a:ext uri="{FF2B5EF4-FFF2-40B4-BE49-F238E27FC236}">
                  <a16:creationId xmlns:a16="http://schemas.microsoft.com/office/drawing/2014/main" id="{343F3E6D-808D-43AD-9485-AD0014BEAE2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white">
            <a:xfrm>
              <a:off x="2199787" y="-12875"/>
              <a:ext cx="2679011" cy="5301468"/>
            </a:xfrm>
            <a:custGeom>
              <a:avLst/>
              <a:gdLst>
                <a:gd name="connsiteX0" fmla="*/ 0 w 2570017"/>
                <a:gd name="connsiteY0" fmla="*/ 0 h 2554287"/>
                <a:gd name="connsiteX1" fmla="*/ 2570017 w 2570017"/>
                <a:gd name="connsiteY1" fmla="*/ 0 h 2554287"/>
                <a:gd name="connsiteX2" fmla="*/ 2570017 w 2570017"/>
                <a:gd name="connsiteY2" fmla="*/ 2554287 h 2554287"/>
                <a:gd name="connsiteX3" fmla="*/ 0 w 2570017"/>
                <a:gd name="connsiteY3" fmla="*/ 2554287 h 2554287"/>
                <a:gd name="connsiteX4" fmla="*/ 0 w 2570017"/>
                <a:gd name="connsiteY4" fmla="*/ 0 h 2554287"/>
                <a:gd name="connsiteX0" fmla="*/ 904009 w 2570017"/>
                <a:gd name="connsiteY0" fmla="*/ 0 h 2554287"/>
                <a:gd name="connsiteX1" fmla="*/ 2570017 w 2570017"/>
                <a:gd name="connsiteY1" fmla="*/ 0 h 2554287"/>
                <a:gd name="connsiteX2" fmla="*/ 2570017 w 2570017"/>
                <a:gd name="connsiteY2" fmla="*/ 2554287 h 2554287"/>
                <a:gd name="connsiteX3" fmla="*/ 0 w 2570017"/>
                <a:gd name="connsiteY3" fmla="*/ 2554287 h 2554287"/>
                <a:gd name="connsiteX4" fmla="*/ 904009 w 2570017"/>
                <a:gd name="connsiteY4" fmla="*/ 0 h 2554287"/>
                <a:gd name="connsiteX0" fmla="*/ 644236 w 2570017"/>
                <a:gd name="connsiteY0" fmla="*/ 10391 h 2554287"/>
                <a:gd name="connsiteX1" fmla="*/ 2570017 w 2570017"/>
                <a:gd name="connsiteY1" fmla="*/ 0 h 2554287"/>
                <a:gd name="connsiteX2" fmla="*/ 2570017 w 2570017"/>
                <a:gd name="connsiteY2" fmla="*/ 2554287 h 2554287"/>
                <a:gd name="connsiteX3" fmla="*/ 0 w 2570017"/>
                <a:gd name="connsiteY3" fmla="*/ 2554287 h 2554287"/>
                <a:gd name="connsiteX4" fmla="*/ 644236 w 2570017"/>
                <a:gd name="connsiteY4" fmla="*/ 10391 h 2554287"/>
                <a:gd name="connsiteX0" fmla="*/ 633845 w 2570017"/>
                <a:gd name="connsiteY0" fmla="*/ 0 h 2554287"/>
                <a:gd name="connsiteX1" fmla="*/ 2570017 w 2570017"/>
                <a:gd name="connsiteY1" fmla="*/ 0 h 2554287"/>
                <a:gd name="connsiteX2" fmla="*/ 2570017 w 2570017"/>
                <a:gd name="connsiteY2" fmla="*/ 2554287 h 2554287"/>
                <a:gd name="connsiteX3" fmla="*/ 0 w 2570017"/>
                <a:gd name="connsiteY3" fmla="*/ 2554287 h 2554287"/>
                <a:gd name="connsiteX4" fmla="*/ 633845 w 2570017"/>
                <a:gd name="connsiteY4" fmla="*/ 0 h 2554287"/>
                <a:gd name="connsiteX0" fmla="*/ 675409 w 2611581"/>
                <a:gd name="connsiteY0" fmla="*/ 0 h 2554287"/>
                <a:gd name="connsiteX1" fmla="*/ 2611581 w 2611581"/>
                <a:gd name="connsiteY1" fmla="*/ 0 h 2554287"/>
                <a:gd name="connsiteX2" fmla="*/ 2611581 w 2611581"/>
                <a:gd name="connsiteY2" fmla="*/ 2554287 h 2554287"/>
                <a:gd name="connsiteX3" fmla="*/ 0 w 2611581"/>
                <a:gd name="connsiteY3" fmla="*/ 2554287 h 2554287"/>
                <a:gd name="connsiteX4" fmla="*/ 675409 w 2611581"/>
                <a:gd name="connsiteY4" fmla="*/ 0 h 2554287"/>
                <a:gd name="connsiteX0" fmla="*/ 650979 w 2587151"/>
                <a:gd name="connsiteY0" fmla="*/ 0 h 2554287"/>
                <a:gd name="connsiteX1" fmla="*/ 2587151 w 2587151"/>
                <a:gd name="connsiteY1" fmla="*/ 0 h 2554287"/>
                <a:gd name="connsiteX2" fmla="*/ 2587151 w 2587151"/>
                <a:gd name="connsiteY2" fmla="*/ 2554287 h 2554287"/>
                <a:gd name="connsiteX3" fmla="*/ 0 w 2587151"/>
                <a:gd name="connsiteY3" fmla="*/ 2548595 h 2554287"/>
                <a:gd name="connsiteX4" fmla="*/ 650979 w 2587151"/>
                <a:gd name="connsiteY4" fmla="*/ 0 h 2554287"/>
                <a:gd name="connsiteX0" fmla="*/ 730379 w 2587151"/>
                <a:gd name="connsiteY0" fmla="*/ 5692 h 2554287"/>
                <a:gd name="connsiteX1" fmla="*/ 2587151 w 2587151"/>
                <a:gd name="connsiteY1" fmla="*/ 0 h 2554287"/>
                <a:gd name="connsiteX2" fmla="*/ 2587151 w 2587151"/>
                <a:gd name="connsiteY2" fmla="*/ 2554287 h 2554287"/>
                <a:gd name="connsiteX3" fmla="*/ 0 w 2587151"/>
                <a:gd name="connsiteY3" fmla="*/ 2548595 h 2554287"/>
                <a:gd name="connsiteX4" fmla="*/ 730379 w 2587151"/>
                <a:gd name="connsiteY4" fmla="*/ 5692 h 2554287"/>
                <a:gd name="connsiteX0" fmla="*/ 864750 w 2587151"/>
                <a:gd name="connsiteY0" fmla="*/ 2847 h 2554287"/>
                <a:gd name="connsiteX1" fmla="*/ 2587151 w 2587151"/>
                <a:gd name="connsiteY1" fmla="*/ 0 h 2554287"/>
                <a:gd name="connsiteX2" fmla="*/ 2587151 w 2587151"/>
                <a:gd name="connsiteY2" fmla="*/ 2554287 h 2554287"/>
                <a:gd name="connsiteX3" fmla="*/ 0 w 2587151"/>
                <a:gd name="connsiteY3" fmla="*/ 2548595 h 2554287"/>
                <a:gd name="connsiteX4" fmla="*/ 864750 w 2587151"/>
                <a:gd name="connsiteY4" fmla="*/ 2847 h 2554287"/>
                <a:gd name="connsiteX0" fmla="*/ 883073 w 2587151"/>
                <a:gd name="connsiteY0" fmla="*/ 1 h 2554287"/>
                <a:gd name="connsiteX1" fmla="*/ 2587151 w 2587151"/>
                <a:gd name="connsiteY1" fmla="*/ 0 h 2554287"/>
                <a:gd name="connsiteX2" fmla="*/ 2587151 w 2587151"/>
                <a:gd name="connsiteY2" fmla="*/ 2554287 h 2554287"/>
                <a:gd name="connsiteX3" fmla="*/ 0 w 2587151"/>
                <a:gd name="connsiteY3" fmla="*/ 2548595 h 2554287"/>
                <a:gd name="connsiteX4" fmla="*/ 883073 w 2587151"/>
                <a:gd name="connsiteY4" fmla="*/ 1 h 2554287"/>
                <a:gd name="connsiteX0" fmla="*/ 895288 w 2599366"/>
                <a:gd name="connsiteY0" fmla="*/ 1 h 2554287"/>
                <a:gd name="connsiteX1" fmla="*/ 2599366 w 2599366"/>
                <a:gd name="connsiteY1" fmla="*/ 0 h 2554287"/>
                <a:gd name="connsiteX2" fmla="*/ 2599366 w 2599366"/>
                <a:gd name="connsiteY2" fmla="*/ 2554287 h 2554287"/>
                <a:gd name="connsiteX3" fmla="*/ 0 w 2599366"/>
                <a:gd name="connsiteY3" fmla="*/ 2542904 h 2554287"/>
                <a:gd name="connsiteX4" fmla="*/ 895288 w 2599366"/>
                <a:gd name="connsiteY4" fmla="*/ 1 h 2554287"/>
                <a:gd name="connsiteX0" fmla="*/ 895288 w 2599366"/>
                <a:gd name="connsiteY0" fmla="*/ 1 h 2554287"/>
                <a:gd name="connsiteX1" fmla="*/ 2599366 w 2599366"/>
                <a:gd name="connsiteY1" fmla="*/ 0 h 2554287"/>
                <a:gd name="connsiteX2" fmla="*/ 2599366 w 2599366"/>
                <a:gd name="connsiteY2" fmla="*/ 2554287 h 2554287"/>
                <a:gd name="connsiteX3" fmla="*/ 0 w 2599366"/>
                <a:gd name="connsiteY3" fmla="*/ 2542904 h 2554287"/>
                <a:gd name="connsiteX4" fmla="*/ 895288 w 2599366"/>
                <a:gd name="connsiteY4" fmla="*/ 1 h 2554287"/>
                <a:gd name="connsiteX0" fmla="*/ 895288 w 2611581"/>
                <a:gd name="connsiteY0" fmla="*/ 1 h 2565670"/>
                <a:gd name="connsiteX1" fmla="*/ 2599366 w 2611581"/>
                <a:gd name="connsiteY1" fmla="*/ 0 h 2565670"/>
                <a:gd name="connsiteX2" fmla="*/ 2611581 w 2611581"/>
                <a:gd name="connsiteY2" fmla="*/ 2565670 h 2565670"/>
                <a:gd name="connsiteX3" fmla="*/ 0 w 2611581"/>
                <a:gd name="connsiteY3" fmla="*/ 2542904 h 2565670"/>
                <a:gd name="connsiteX4" fmla="*/ 895288 w 2611581"/>
                <a:gd name="connsiteY4" fmla="*/ 1 h 2565670"/>
                <a:gd name="connsiteX0" fmla="*/ 895288 w 2611581"/>
                <a:gd name="connsiteY0" fmla="*/ 1 h 2565670"/>
                <a:gd name="connsiteX1" fmla="*/ 2599366 w 2611581"/>
                <a:gd name="connsiteY1" fmla="*/ 0 h 2565670"/>
                <a:gd name="connsiteX2" fmla="*/ 2611581 w 2611581"/>
                <a:gd name="connsiteY2" fmla="*/ 2565670 h 2565670"/>
                <a:gd name="connsiteX3" fmla="*/ 0 w 2611581"/>
                <a:gd name="connsiteY3" fmla="*/ 2542904 h 2565670"/>
                <a:gd name="connsiteX4" fmla="*/ 895288 w 2611581"/>
                <a:gd name="connsiteY4" fmla="*/ 1 h 2565670"/>
                <a:gd name="connsiteX0" fmla="*/ 895288 w 2611581"/>
                <a:gd name="connsiteY0" fmla="*/ 1 h 2565670"/>
                <a:gd name="connsiteX1" fmla="*/ 2599366 w 2611581"/>
                <a:gd name="connsiteY1" fmla="*/ 0 h 2565670"/>
                <a:gd name="connsiteX2" fmla="*/ 2611581 w 2611581"/>
                <a:gd name="connsiteY2" fmla="*/ 2565670 h 2565670"/>
                <a:gd name="connsiteX3" fmla="*/ 0 w 2611581"/>
                <a:gd name="connsiteY3" fmla="*/ 2545750 h 2565670"/>
                <a:gd name="connsiteX4" fmla="*/ 895288 w 2611581"/>
                <a:gd name="connsiteY4" fmla="*/ 1 h 2565670"/>
                <a:gd name="connsiteX0" fmla="*/ 1544433 w 3260726"/>
                <a:gd name="connsiteY0" fmla="*/ 1 h 2565670"/>
                <a:gd name="connsiteX1" fmla="*/ 3248511 w 3260726"/>
                <a:gd name="connsiteY1" fmla="*/ 0 h 2565670"/>
                <a:gd name="connsiteX2" fmla="*/ 3260726 w 3260726"/>
                <a:gd name="connsiteY2" fmla="*/ 2565670 h 2565670"/>
                <a:gd name="connsiteX3" fmla="*/ 0 w 3260726"/>
                <a:gd name="connsiteY3" fmla="*/ 2521058 h 2565670"/>
                <a:gd name="connsiteX4" fmla="*/ 1544433 w 3260726"/>
                <a:gd name="connsiteY4" fmla="*/ 1 h 2565670"/>
                <a:gd name="connsiteX0" fmla="*/ 921784 w 3260726"/>
                <a:gd name="connsiteY0" fmla="*/ 12347 h 2565670"/>
                <a:gd name="connsiteX1" fmla="*/ 3248511 w 3260726"/>
                <a:gd name="connsiteY1" fmla="*/ 0 h 2565670"/>
                <a:gd name="connsiteX2" fmla="*/ 3260726 w 3260726"/>
                <a:gd name="connsiteY2" fmla="*/ 2565670 h 2565670"/>
                <a:gd name="connsiteX3" fmla="*/ 0 w 3260726"/>
                <a:gd name="connsiteY3" fmla="*/ 2521058 h 2565670"/>
                <a:gd name="connsiteX4" fmla="*/ 921784 w 3260726"/>
                <a:gd name="connsiteY4" fmla="*/ 12347 h 2565670"/>
                <a:gd name="connsiteX0" fmla="*/ 921784 w 3260726"/>
                <a:gd name="connsiteY0" fmla="*/ 12347 h 2565670"/>
                <a:gd name="connsiteX1" fmla="*/ 2321160 w 3260726"/>
                <a:gd name="connsiteY1" fmla="*/ 0 h 2565670"/>
                <a:gd name="connsiteX2" fmla="*/ 3260726 w 3260726"/>
                <a:gd name="connsiteY2" fmla="*/ 2565670 h 2565670"/>
                <a:gd name="connsiteX3" fmla="*/ 0 w 3260726"/>
                <a:gd name="connsiteY3" fmla="*/ 2521058 h 2565670"/>
                <a:gd name="connsiteX4" fmla="*/ 921784 w 3260726"/>
                <a:gd name="connsiteY4" fmla="*/ 12347 h 2565670"/>
                <a:gd name="connsiteX0" fmla="*/ 921784 w 2322228"/>
                <a:gd name="connsiteY0" fmla="*/ 12347 h 2565670"/>
                <a:gd name="connsiteX1" fmla="*/ 2321160 w 2322228"/>
                <a:gd name="connsiteY1" fmla="*/ 0 h 2565670"/>
                <a:gd name="connsiteX2" fmla="*/ 2320129 w 2322228"/>
                <a:gd name="connsiteY2" fmla="*/ 2565670 h 2565670"/>
                <a:gd name="connsiteX3" fmla="*/ 0 w 2322228"/>
                <a:gd name="connsiteY3" fmla="*/ 2521058 h 2565670"/>
                <a:gd name="connsiteX4" fmla="*/ 921784 w 2322228"/>
                <a:gd name="connsiteY4" fmla="*/ 12347 h 2565670"/>
                <a:gd name="connsiteX0" fmla="*/ 921784 w 2322228"/>
                <a:gd name="connsiteY0" fmla="*/ 0 h 2571841"/>
                <a:gd name="connsiteX1" fmla="*/ 2321160 w 2322228"/>
                <a:gd name="connsiteY1" fmla="*/ 6171 h 2571841"/>
                <a:gd name="connsiteX2" fmla="*/ 2320129 w 2322228"/>
                <a:gd name="connsiteY2" fmla="*/ 2571841 h 2571841"/>
                <a:gd name="connsiteX3" fmla="*/ 0 w 2322228"/>
                <a:gd name="connsiteY3" fmla="*/ 2527229 h 2571841"/>
                <a:gd name="connsiteX4" fmla="*/ 921784 w 2322228"/>
                <a:gd name="connsiteY4" fmla="*/ 0 h 2571841"/>
                <a:gd name="connsiteX0" fmla="*/ 921784 w 2611583"/>
                <a:gd name="connsiteY0" fmla="*/ 0 h 2540977"/>
                <a:gd name="connsiteX1" fmla="*/ 2321160 w 2611583"/>
                <a:gd name="connsiteY1" fmla="*/ 6171 h 2540977"/>
                <a:gd name="connsiteX2" fmla="*/ 2611583 w 2611583"/>
                <a:gd name="connsiteY2" fmla="*/ 2540977 h 2540977"/>
                <a:gd name="connsiteX3" fmla="*/ 0 w 2611583"/>
                <a:gd name="connsiteY3" fmla="*/ 2527229 h 2540977"/>
                <a:gd name="connsiteX4" fmla="*/ 921784 w 2611583"/>
                <a:gd name="connsiteY4" fmla="*/ 0 h 2540977"/>
                <a:gd name="connsiteX0" fmla="*/ 921784 w 2611583"/>
                <a:gd name="connsiteY0" fmla="*/ 2 h 2540979"/>
                <a:gd name="connsiteX1" fmla="*/ 2572870 w 2611583"/>
                <a:gd name="connsiteY1" fmla="*/ 0 h 2540979"/>
                <a:gd name="connsiteX2" fmla="*/ 2611583 w 2611583"/>
                <a:gd name="connsiteY2" fmla="*/ 2540979 h 2540979"/>
                <a:gd name="connsiteX3" fmla="*/ 0 w 2611583"/>
                <a:gd name="connsiteY3" fmla="*/ 2527231 h 2540979"/>
                <a:gd name="connsiteX4" fmla="*/ 921784 w 2611583"/>
                <a:gd name="connsiteY4" fmla="*/ 2 h 2540979"/>
                <a:gd name="connsiteX0" fmla="*/ 921784 w 2705467"/>
                <a:gd name="connsiteY0" fmla="*/ 0 h 2540977"/>
                <a:gd name="connsiteX1" fmla="*/ 2705349 w 2705467"/>
                <a:gd name="connsiteY1" fmla="*/ 6171 h 2540977"/>
                <a:gd name="connsiteX2" fmla="*/ 2611583 w 2705467"/>
                <a:gd name="connsiteY2" fmla="*/ 2540977 h 2540977"/>
                <a:gd name="connsiteX3" fmla="*/ 0 w 2705467"/>
                <a:gd name="connsiteY3" fmla="*/ 2527229 h 2540977"/>
                <a:gd name="connsiteX4" fmla="*/ 921784 w 2705467"/>
                <a:gd name="connsiteY4" fmla="*/ 0 h 2540977"/>
                <a:gd name="connsiteX0" fmla="*/ 921784 w 2718702"/>
                <a:gd name="connsiteY0" fmla="*/ 2 h 2540979"/>
                <a:gd name="connsiteX1" fmla="*/ 2718597 w 2718702"/>
                <a:gd name="connsiteY1" fmla="*/ 0 h 2540979"/>
                <a:gd name="connsiteX2" fmla="*/ 2611583 w 2718702"/>
                <a:gd name="connsiteY2" fmla="*/ 2540979 h 2540979"/>
                <a:gd name="connsiteX3" fmla="*/ 0 w 2718702"/>
                <a:gd name="connsiteY3" fmla="*/ 2527231 h 2540979"/>
                <a:gd name="connsiteX4" fmla="*/ 921784 w 2718702"/>
                <a:gd name="connsiteY4" fmla="*/ 2 h 2540979"/>
                <a:gd name="connsiteX0" fmla="*/ 921784 w 2679012"/>
                <a:gd name="connsiteY0" fmla="*/ 0 h 2540977"/>
                <a:gd name="connsiteX1" fmla="*/ 2678853 w 2679012"/>
                <a:gd name="connsiteY1" fmla="*/ 6171 h 2540977"/>
                <a:gd name="connsiteX2" fmla="*/ 2611583 w 2679012"/>
                <a:gd name="connsiteY2" fmla="*/ 2540977 h 2540977"/>
                <a:gd name="connsiteX3" fmla="*/ 0 w 2679012"/>
                <a:gd name="connsiteY3" fmla="*/ 2527229 h 2540977"/>
                <a:gd name="connsiteX4" fmla="*/ 921784 w 2679012"/>
                <a:gd name="connsiteY4" fmla="*/ 0 h 2540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79012" h="2540977">
                  <a:moveTo>
                    <a:pt x="921784" y="0"/>
                  </a:moveTo>
                  <a:lnTo>
                    <a:pt x="2678853" y="6171"/>
                  </a:lnTo>
                  <a:cubicBezTo>
                    <a:pt x="2682925" y="861394"/>
                    <a:pt x="2607511" y="1685754"/>
                    <a:pt x="2611583" y="2540977"/>
                  </a:cubicBezTo>
                  <a:lnTo>
                    <a:pt x="0" y="2527229"/>
                  </a:lnTo>
                  <a:lnTo>
                    <a:pt x="921784" y="0"/>
                  </a:lnTo>
                  <a:close/>
                </a:path>
              </a:pathLst>
            </a:custGeom>
            <a:blipFill rotWithShape="0">
              <a:blip r:embed="rId3">
                <a:duotone>
                  <a:schemeClr val="bg2">
                    <a:shade val="76000"/>
                    <a:satMod val="180000"/>
                  </a:schemeClr>
                  <a:schemeClr val="bg2">
                    <a:tint val="80000"/>
                    <a:satMod val="120000"/>
                    <a:lumMod val="180000"/>
                  </a:schemeClr>
                </a:duotone>
              </a:blip>
              <a:stretch>
                <a:fillRect l="-114598" r="-265621" b="-28686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en-US" sz="2700" dirty="0">
                <a:solidFill>
                  <a:prstClr val="white"/>
                </a:solidFill>
                <a:latin typeface="Corbel" panose="020B0503020204020204"/>
              </a:endParaRPr>
            </a:p>
          </p:txBody>
        </p:sp>
        <p:sp useBgFill="1">
          <p:nvSpPr>
            <p:cNvPr id="139" name="Rectangle 20">
              <a:extLst>
                <a:ext uri="{FF2B5EF4-FFF2-40B4-BE49-F238E27FC236}">
                  <a16:creationId xmlns:a16="http://schemas.microsoft.com/office/drawing/2014/main" id="{03DB1AC6-5430-4CD3-BD83-86E675A11A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white">
            <a:xfrm>
              <a:off x="2211875" y="5257482"/>
              <a:ext cx="2586931" cy="1619837"/>
            </a:xfrm>
            <a:custGeom>
              <a:avLst/>
              <a:gdLst>
                <a:gd name="connsiteX0" fmla="*/ 0 w 2611581"/>
                <a:gd name="connsiteY0" fmla="*/ 0 h 4303713"/>
                <a:gd name="connsiteX1" fmla="*/ 2611581 w 2611581"/>
                <a:gd name="connsiteY1" fmla="*/ 0 h 4303713"/>
                <a:gd name="connsiteX2" fmla="*/ 2611581 w 2611581"/>
                <a:gd name="connsiteY2" fmla="*/ 4303713 h 4303713"/>
                <a:gd name="connsiteX3" fmla="*/ 0 w 2611581"/>
                <a:gd name="connsiteY3" fmla="*/ 4303713 h 4303713"/>
                <a:gd name="connsiteX4" fmla="*/ 0 w 2611581"/>
                <a:gd name="connsiteY4" fmla="*/ 0 h 4303713"/>
                <a:gd name="connsiteX0" fmla="*/ 0 w 2611581"/>
                <a:gd name="connsiteY0" fmla="*/ 0 h 4314104"/>
                <a:gd name="connsiteX1" fmla="*/ 2611581 w 2611581"/>
                <a:gd name="connsiteY1" fmla="*/ 0 h 4314104"/>
                <a:gd name="connsiteX2" fmla="*/ 2611581 w 2611581"/>
                <a:gd name="connsiteY2" fmla="*/ 4303713 h 4314104"/>
                <a:gd name="connsiteX3" fmla="*/ 1693718 w 2611581"/>
                <a:gd name="connsiteY3" fmla="*/ 4314104 h 4314104"/>
                <a:gd name="connsiteX4" fmla="*/ 0 w 2611581"/>
                <a:gd name="connsiteY4" fmla="*/ 0 h 4314104"/>
                <a:gd name="connsiteX0" fmla="*/ 0 w 2611581"/>
                <a:gd name="connsiteY0" fmla="*/ 0 h 4314104"/>
                <a:gd name="connsiteX1" fmla="*/ 2611581 w 2611581"/>
                <a:gd name="connsiteY1" fmla="*/ 0 h 4314104"/>
                <a:gd name="connsiteX2" fmla="*/ 2611581 w 2611581"/>
                <a:gd name="connsiteY2" fmla="*/ 4303713 h 4314104"/>
                <a:gd name="connsiteX3" fmla="*/ 1963882 w 2611581"/>
                <a:gd name="connsiteY3" fmla="*/ 4314104 h 4314104"/>
                <a:gd name="connsiteX4" fmla="*/ 0 w 2611581"/>
                <a:gd name="connsiteY4" fmla="*/ 0 h 4314104"/>
                <a:gd name="connsiteX0" fmla="*/ 0 w 2611581"/>
                <a:gd name="connsiteY0" fmla="*/ 0 h 4303713"/>
                <a:gd name="connsiteX1" fmla="*/ 2611581 w 2611581"/>
                <a:gd name="connsiteY1" fmla="*/ 0 h 4303713"/>
                <a:gd name="connsiteX2" fmla="*/ 2611581 w 2611581"/>
                <a:gd name="connsiteY2" fmla="*/ 4303713 h 4303713"/>
                <a:gd name="connsiteX3" fmla="*/ 2213264 w 2611581"/>
                <a:gd name="connsiteY3" fmla="*/ 4293322 h 4303713"/>
                <a:gd name="connsiteX4" fmla="*/ 0 w 2611581"/>
                <a:gd name="connsiteY4" fmla="*/ 0 h 4303713"/>
                <a:gd name="connsiteX0" fmla="*/ 0 w 2611581"/>
                <a:gd name="connsiteY0" fmla="*/ 0 h 4303713"/>
                <a:gd name="connsiteX1" fmla="*/ 2611581 w 2611581"/>
                <a:gd name="connsiteY1" fmla="*/ 0 h 4303713"/>
                <a:gd name="connsiteX2" fmla="*/ 2611581 w 2611581"/>
                <a:gd name="connsiteY2" fmla="*/ 4303713 h 4303713"/>
                <a:gd name="connsiteX3" fmla="*/ 2171701 w 2611581"/>
                <a:gd name="connsiteY3" fmla="*/ 3638695 h 4303713"/>
                <a:gd name="connsiteX4" fmla="*/ 0 w 2611581"/>
                <a:gd name="connsiteY4" fmla="*/ 0 h 4303713"/>
                <a:gd name="connsiteX0" fmla="*/ 0 w 2720934"/>
                <a:gd name="connsiteY0" fmla="*/ 268283 h 4303713"/>
                <a:gd name="connsiteX1" fmla="*/ 2720934 w 2720934"/>
                <a:gd name="connsiteY1" fmla="*/ 0 h 4303713"/>
                <a:gd name="connsiteX2" fmla="*/ 2720934 w 2720934"/>
                <a:gd name="connsiteY2" fmla="*/ 4303713 h 4303713"/>
                <a:gd name="connsiteX3" fmla="*/ 2281054 w 2720934"/>
                <a:gd name="connsiteY3" fmla="*/ 3638695 h 4303713"/>
                <a:gd name="connsiteX4" fmla="*/ 0 w 2720934"/>
                <a:gd name="connsiteY4" fmla="*/ 268283 h 4303713"/>
                <a:gd name="connsiteX0" fmla="*/ 0 w 2720934"/>
                <a:gd name="connsiteY0" fmla="*/ 268283 h 4303713"/>
                <a:gd name="connsiteX1" fmla="*/ 2720934 w 2720934"/>
                <a:gd name="connsiteY1" fmla="*/ 0 h 4303713"/>
                <a:gd name="connsiteX2" fmla="*/ 2720934 w 2720934"/>
                <a:gd name="connsiteY2" fmla="*/ 4303713 h 4303713"/>
                <a:gd name="connsiteX3" fmla="*/ 2264231 w 2720934"/>
                <a:gd name="connsiteY3" fmla="*/ 3717600 h 4303713"/>
                <a:gd name="connsiteX4" fmla="*/ 0 w 2720934"/>
                <a:gd name="connsiteY4" fmla="*/ 268283 h 4303713"/>
                <a:gd name="connsiteX0" fmla="*/ 0 w 2720934"/>
                <a:gd name="connsiteY0" fmla="*/ 268283 h 4335275"/>
                <a:gd name="connsiteX1" fmla="*/ 2720934 w 2720934"/>
                <a:gd name="connsiteY1" fmla="*/ 0 h 4335275"/>
                <a:gd name="connsiteX2" fmla="*/ 2653639 w 2720934"/>
                <a:gd name="connsiteY2" fmla="*/ 4335275 h 4335275"/>
                <a:gd name="connsiteX3" fmla="*/ 2264231 w 2720934"/>
                <a:gd name="connsiteY3" fmla="*/ 3717600 h 4335275"/>
                <a:gd name="connsiteX4" fmla="*/ 0 w 2720934"/>
                <a:gd name="connsiteY4" fmla="*/ 268283 h 4335275"/>
                <a:gd name="connsiteX0" fmla="*/ 0 w 2737757"/>
                <a:gd name="connsiteY0" fmla="*/ 236721 h 4335275"/>
                <a:gd name="connsiteX1" fmla="*/ 2737757 w 2737757"/>
                <a:gd name="connsiteY1" fmla="*/ 0 h 4335275"/>
                <a:gd name="connsiteX2" fmla="*/ 2670462 w 2737757"/>
                <a:gd name="connsiteY2" fmla="*/ 4335275 h 4335275"/>
                <a:gd name="connsiteX3" fmla="*/ 2281054 w 2737757"/>
                <a:gd name="connsiteY3" fmla="*/ 3717600 h 4335275"/>
                <a:gd name="connsiteX4" fmla="*/ 0 w 2737757"/>
                <a:gd name="connsiteY4" fmla="*/ 236721 h 4335275"/>
                <a:gd name="connsiteX0" fmla="*/ 0 w 2729346"/>
                <a:gd name="connsiteY0" fmla="*/ 0 h 4098554"/>
                <a:gd name="connsiteX1" fmla="*/ 2729346 w 2729346"/>
                <a:gd name="connsiteY1" fmla="*/ 126250 h 4098554"/>
                <a:gd name="connsiteX2" fmla="*/ 2670462 w 2729346"/>
                <a:gd name="connsiteY2" fmla="*/ 4098554 h 4098554"/>
                <a:gd name="connsiteX3" fmla="*/ 2281054 w 2729346"/>
                <a:gd name="connsiteY3" fmla="*/ 3480879 h 4098554"/>
                <a:gd name="connsiteX4" fmla="*/ 0 w 2729346"/>
                <a:gd name="connsiteY4" fmla="*/ 0 h 4098554"/>
                <a:gd name="connsiteX0" fmla="*/ 0 w 2720934"/>
                <a:gd name="connsiteY0" fmla="*/ 0 h 4098554"/>
                <a:gd name="connsiteX1" fmla="*/ 2720934 w 2720934"/>
                <a:gd name="connsiteY1" fmla="*/ 31562 h 4098554"/>
                <a:gd name="connsiteX2" fmla="*/ 2670462 w 2720934"/>
                <a:gd name="connsiteY2" fmla="*/ 4098554 h 4098554"/>
                <a:gd name="connsiteX3" fmla="*/ 2281054 w 2720934"/>
                <a:gd name="connsiteY3" fmla="*/ 3480879 h 4098554"/>
                <a:gd name="connsiteX4" fmla="*/ 0 w 2720934"/>
                <a:gd name="connsiteY4" fmla="*/ 0 h 4098554"/>
                <a:gd name="connsiteX0" fmla="*/ 0 w 2720934"/>
                <a:gd name="connsiteY0" fmla="*/ 15782 h 4114336"/>
                <a:gd name="connsiteX1" fmla="*/ 2720934 w 2720934"/>
                <a:gd name="connsiteY1" fmla="*/ 0 h 4114336"/>
                <a:gd name="connsiteX2" fmla="*/ 2670462 w 2720934"/>
                <a:gd name="connsiteY2" fmla="*/ 4114336 h 4114336"/>
                <a:gd name="connsiteX3" fmla="*/ 2281054 w 2720934"/>
                <a:gd name="connsiteY3" fmla="*/ 3496661 h 4114336"/>
                <a:gd name="connsiteX4" fmla="*/ 0 w 2720934"/>
                <a:gd name="connsiteY4" fmla="*/ 15782 h 4114336"/>
                <a:gd name="connsiteX0" fmla="*/ 0 w 2820289"/>
                <a:gd name="connsiteY0" fmla="*/ 15782 h 4114336"/>
                <a:gd name="connsiteX1" fmla="*/ 2820289 w 2820289"/>
                <a:gd name="connsiteY1" fmla="*/ 0 h 4114336"/>
                <a:gd name="connsiteX2" fmla="*/ 2769817 w 2820289"/>
                <a:gd name="connsiteY2" fmla="*/ 4114336 h 4114336"/>
                <a:gd name="connsiteX3" fmla="*/ 2380409 w 2820289"/>
                <a:gd name="connsiteY3" fmla="*/ 3496661 h 4114336"/>
                <a:gd name="connsiteX4" fmla="*/ 0 w 2820289"/>
                <a:gd name="connsiteY4" fmla="*/ 15782 h 4114336"/>
                <a:gd name="connsiteX0" fmla="*/ 0 w 2820289"/>
                <a:gd name="connsiteY0" fmla="*/ 15782 h 4114336"/>
                <a:gd name="connsiteX1" fmla="*/ 2820289 w 2820289"/>
                <a:gd name="connsiteY1" fmla="*/ 0 h 4114336"/>
                <a:gd name="connsiteX2" fmla="*/ 2769817 w 2820289"/>
                <a:gd name="connsiteY2" fmla="*/ 4114336 h 4114336"/>
                <a:gd name="connsiteX3" fmla="*/ 2362876 w 2820289"/>
                <a:gd name="connsiteY3" fmla="*/ 3517980 h 4114336"/>
                <a:gd name="connsiteX4" fmla="*/ 0 w 2820289"/>
                <a:gd name="connsiteY4" fmla="*/ 15782 h 4114336"/>
                <a:gd name="connsiteX0" fmla="*/ 0 w 2820289"/>
                <a:gd name="connsiteY0" fmla="*/ 15782 h 4114336"/>
                <a:gd name="connsiteX1" fmla="*/ 2820289 w 2820289"/>
                <a:gd name="connsiteY1" fmla="*/ 0 h 4114336"/>
                <a:gd name="connsiteX2" fmla="*/ 2763972 w 2820289"/>
                <a:gd name="connsiteY2" fmla="*/ 4114336 h 4114336"/>
                <a:gd name="connsiteX3" fmla="*/ 2362876 w 2820289"/>
                <a:gd name="connsiteY3" fmla="*/ 3517980 h 4114336"/>
                <a:gd name="connsiteX4" fmla="*/ 0 w 2820289"/>
                <a:gd name="connsiteY4" fmla="*/ 15782 h 4114336"/>
                <a:gd name="connsiteX0" fmla="*/ 0 w 3721149"/>
                <a:gd name="connsiteY0" fmla="*/ 0 h 4269703"/>
                <a:gd name="connsiteX1" fmla="*/ 3721149 w 3721149"/>
                <a:gd name="connsiteY1" fmla="*/ 155367 h 4269703"/>
                <a:gd name="connsiteX2" fmla="*/ 3664832 w 3721149"/>
                <a:gd name="connsiteY2" fmla="*/ 4269703 h 4269703"/>
                <a:gd name="connsiteX3" fmla="*/ 3263736 w 3721149"/>
                <a:gd name="connsiteY3" fmla="*/ 3673347 h 4269703"/>
                <a:gd name="connsiteX4" fmla="*/ 0 w 3721149"/>
                <a:gd name="connsiteY4" fmla="*/ 0 h 4269703"/>
                <a:gd name="connsiteX0" fmla="*/ 0 w 3721149"/>
                <a:gd name="connsiteY0" fmla="*/ 0 h 4289488"/>
                <a:gd name="connsiteX1" fmla="*/ 3721149 w 3721149"/>
                <a:gd name="connsiteY1" fmla="*/ 155367 h 4289488"/>
                <a:gd name="connsiteX2" fmla="*/ 3664832 w 3721149"/>
                <a:gd name="connsiteY2" fmla="*/ 4269703 h 4289488"/>
                <a:gd name="connsiteX3" fmla="*/ 1705997 w 3721149"/>
                <a:gd name="connsiteY3" fmla="*/ 4289488 h 4289488"/>
                <a:gd name="connsiteX4" fmla="*/ 0 w 3721149"/>
                <a:gd name="connsiteY4" fmla="*/ 0 h 4289488"/>
                <a:gd name="connsiteX0" fmla="*/ 0 w 3664846"/>
                <a:gd name="connsiteY0" fmla="*/ 15785 h 4305273"/>
                <a:gd name="connsiteX1" fmla="*/ 3664846 w 3664846"/>
                <a:gd name="connsiteY1" fmla="*/ 0 h 4305273"/>
                <a:gd name="connsiteX2" fmla="*/ 3664832 w 3664846"/>
                <a:gd name="connsiteY2" fmla="*/ 4285488 h 4305273"/>
                <a:gd name="connsiteX3" fmla="*/ 1705997 w 3664846"/>
                <a:gd name="connsiteY3" fmla="*/ 4305273 h 4305273"/>
                <a:gd name="connsiteX4" fmla="*/ 0 w 3664846"/>
                <a:gd name="connsiteY4" fmla="*/ 15785 h 4305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4846" h="4305273">
                  <a:moveTo>
                    <a:pt x="0" y="15785"/>
                  </a:moveTo>
                  <a:lnTo>
                    <a:pt x="3664846" y="0"/>
                  </a:lnTo>
                  <a:cubicBezTo>
                    <a:pt x="3664841" y="1428496"/>
                    <a:pt x="3664837" y="2856992"/>
                    <a:pt x="3664832" y="4285488"/>
                  </a:cubicBezTo>
                  <a:lnTo>
                    <a:pt x="1705997" y="4305273"/>
                  </a:lnTo>
                  <a:lnTo>
                    <a:pt x="0" y="15785"/>
                  </a:lnTo>
                  <a:close/>
                </a:path>
              </a:pathLst>
            </a:custGeom>
            <a:blipFill rotWithShape="0">
              <a:blip r:embed="rId3">
                <a:duotone>
                  <a:schemeClr val="bg2">
                    <a:shade val="76000"/>
                    <a:satMod val="180000"/>
                  </a:schemeClr>
                  <a:schemeClr val="bg2">
                    <a:tint val="80000"/>
                    <a:satMod val="120000"/>
                    <a:lumMod val="180000"/>
                  </a:schemeClr>
                </a:duotone>
              </a:blip>
              <a:stretch>
                <a:fillRect l="-163116" t="-323529" r="-398251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en-US" sz="2700" dirty="0">
                <a:solidFill>
                  <a:prstClr val="white"/>
                </a:solidFill>
                <a:latin typeface="Corbel" panose="020B0503020204020204"/>
              </a:endParaRPr>
            </a:p>
          </p:txBody>
        </p:sp>
      </p:grpSp>
      <p:grpSp>
        <p:nvGrpSpPr>
          <p:cNvPr id="141" name="Group 140">
            <a:extLst>
              <a:ext uri="{FF2B5EF4-FFF2-40B4-BE49-F238E27FC236}">
                <a16:creationId xmlns:a16="http://schemas.microsoft.com/office/drawing/2014/main" id="{78326E10-C8CB-487F-A110-F861268DE6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3540919" y="1"/>
            <a:ext cx="3655220" cy="10287002"/>
            <a:chOff x="1320800" y="0"/>
            <a:chExt cx="2436813" cy="6858001"/>
          </a:xfrm>
        </p:grpSpPr>
        <p:sp>
          <p:nvSpPr>
            <p:cNvPr id="142" name="Freeform 6">
              <a:extLst>
                <a:ext uri="{FF2B5EF4-FFF2-40B4-BE49-F238E27FC236}">
                  <a16:creationId xmlns:a16="http://schemas.microsoft.com/office/drawing/2014/main" id="{3279962B-46D2-4E19-B632-39B80D1E80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43" name="Freeform 7">
              <a:extLst>
                <a:ext uri="{FF2B5EF4-FFF2-40B4-BE49-F238E27FC236}">
                  <a16:creationId xmlns:a16="http://schemas.microsoft.com/office/drawing/2014/main" id="{321A335A-53CB-4C17-AB51-5D9C2DCB45E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44" name="Freeform 8">
              <a:extLst>
                <a:ext uri="{FF2B5EF4-FFF2-40B4-BE49-F238E27FC236}">
                  <a16:creationId xmlns:a16="http://schemas.microsoft.com/office/drawing/2014/main" id="{A0E0D557-405B-469F-AEDE-4E3404AA416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45" name="Freeform 9">
              <a:extLst>
                <a:ext uri="{FF2B5EF4-FFF2-40B4-BE49-F238E27FC236}">
                  <a16:creationId xmlns:a16="http://schemas.microsoft.com/office/drawing/2014/main" id="{D8D4E62F-9393-40A6-9E85-9F3B59C4628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46" name="Freeform 10">
              <a:extLst>
                <a:ext uri="{FF2B5EF4-FFF2-40B4-BE49-F238E27FC236}">
                  <a16:creationId xmlns:a16="http://schemas.microsoft.com/office/drawing/2014/main" id="{FABD11B1-DE89-45BC-8204-968C88AADC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47" name="Freeform 11">
              <a:extLst>
                <a:ext uri="{FF2B5EF4-FFF2-40B4-BE49-F238E27FC236}">
                  <a16:creationId xmlns:a16="http://schemas.microsoft.com/office/drawing/2014/main" id="{AFA4965A-1FBC-44B8-B96A-3F5275C3AEF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5" name="Title 4">
            <a:extLst>
              <a:ext uri="{FF2B5EF4-FFF2-40B4-BE49-F238E27FC236}">
                <a16:creationId xmlns:a16="http://schemas.microsoft.com/office/drawing/2014/main" id="{CBF77D4B-F083-4B49-8F4B-E3F1A102C0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3599" y="-19313"/>
            <a:ext cx="11018837" cy="1619514"/>
          </a:xfrm>
        </p:spPr>
        <p:txBody>
          <a:bodyPr>
            <a:normAutofit/>
          </a:bodyPr>
          <a:lstStyle/>
          <a:p>
            <a:r>
              <a:rPr lang="en-US" sz="5400" b="1" i="1" dirty="0"/>
              <a:t>Grimm v. Gloucester County Sch. Bd.</a:t>
            </a:r>
            <a:r>
              <a:rPr lang="en-US" sz="5400" b="1" dirty="0"/>
              <a:t> </a:t>
            </a:r>
          </a:p>
        </p:txBody>
      </p:sp>
      <p:pic>
        <p:nvPicPr>
          <p:cNvPr id="5122" name="Picture 2" descr="Grimm v. Gloucester County School Board | American Civil Liberties Union">
            <a:extLst>
              <a:ext uri="{FF2B5EF4-FFF2-40B4-BE49-F238E27FC236}">
                <a16:creationId xmlns:a16="http://schemas.microsoft.com/office/drawing/2014/main" id="{17EFA3DE-9D74-4C28-92C6-1B0E3D99F2B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12" r="32210" b="-2"/>
          <a:stretch/>
        </p:blipFill>
        <p:spPr bwMode="auto">
          <a:xfrm>
            <a:off x="31" y="15"/>
            <a:ext cx="5188715" cy="10286985"/>
          </a:xfrm>
          <a:custGeom>
            <a:avLst/>
            <a:gdLst/>
            <a:ahLst/>
            <a:cxnLst/>
            <a:rect l="l" t="t" r="r" b="b"/>
            <a:pathLst>
              <a:path w="3458633" h="6858000">
                <a:moveTo>
                  <a:pt x="0" y="0"/>
                </a:moveTo>
                <a:lnTo>
                  <a:pt x="3174999" y="0"/>
                </a:lnTo>
                <a:lnTo>
                  <a:pt x="2294466" y="5223932"/>
                </a:lnTo>
                <a:lnTo>
                  <a:pt x="3458633" y="6853767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noFill/>
          <a:ln w="38100"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56EEF28-97BE-4FB7-9587-C7656E5A01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65801" y="1765936"/>
            <a:ext cx="11488734" cy="8332469"/>
          </a:xfrm>
        </p:spPr>
        <p:txBody>
          <a:bodyPr anchor="t">
            <a:normAutofit/>
          </a:bodyPr>
          <a:lstStyle/>
          <a:p>
            <a:pPr marL="0" indent="0" algn="ctr">
              <a:buNone/>
            </a:pPr>
            <a:r>
              <a:rPr lang="en-US" sz="6000" b="1" dirty="0"/>
              <a:t>FACTUAL BACKGROUND</a:t>
            </a:r>
          </a:p>
          <a:p>
            <a:r>
              <a:rPr lang="en-US" sz="3200" dirty="0"/>
              <a:t>In April 2014, at the end of Grimm’s freshman year, she told her mother that she was a transgender boy.</a:t>
            </a:r>
          </a:p>
          <a:p>
            <a:r>
              <a:rPr lang="en-US" sz="3200" dirty="0"/>
              <a:t>In August 2014, at the beginning of his sophomore year, Grimm and his mom told his school counselor he was a transgender boy.</a:t>
            </a:r>
          </a:p>
          <a:p>
            <a:r>
              <a:rPr lang="en-US" sz="3200" dirty="0"/>
              <a:t>At the time, the high school had bathrooms for:</a:t>
            </a:r>
          </a:p>
          <a:p>
            <a:pPr lvl="1"/>
            <a:r>
              <a:rPr lang="en-US" sz="3200" dirty="0"/>
              <a:t>Boys (multiple users)</a:t>
            </a:r>
          </a:p>
          <a:p>
            <a:pPr lvl="1"/>
            <a:r>
              <a:rPr lang="en-US" sz="3200" dirty="0"/>
              <a:t>Girls (multiple users)</a:t>
            </a:r>
          </a:p>
          <a:p>
            <a:pPr lvl="1"/>
            <a:r>
              <a:rPr lang="en-US" sz="3200" dirty="0"/>
              <a:t>Faculty (single user)</a:t>
            </a:r>
          </a:p>
          <a:p>
            <a:pPr lvl="1"/>
            <a:r>
              <a:rPr lang="en-US" sz="3200" dirty="0"/>
              <a:t>Nurse’s Office (single user)</a:t>
            </a:r>
          </a:p>
          <a:p>
            <a:endParaRPr lang="en-US" dirty="0"/>
          </a:p>
          <a:p>
            <a:pPr marL="1371600" lvl="2" indent="0">
              <a:buNone/>
            </a:pPr>
            <a:endParaRPr lang="en-US" i="1" dirty="0"/>
          </a:p>
          <a:p>
            <a:pPr lvl="2"/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5131B96-387A-40FE-92C2-0FCFED8C1B6F}"/>
              </a:ext>
            </a:extLst>
          </p:cNvPr>
          <p:cNvSpPr txBox="1"/>
          <p:nvPr/>
        </p:nvSpPr>
        <p:spPr>
          <a:xfrm>
            <a:off x="214313" y="9529763"/>
            <a:ext cx="405765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en-US" sz="2700" dirty="0">
                <a:solidFill>
                  <a:prstClr val="white"/>
                </a:solidFill>
                <a:latin typeface="Corbel" panose="020B0503020204020204"/>
              </a:rPr>
              <a:t>Gavin Grimm</a:t>
            </a:r>
          </a:p>
        </p:txBody>
      </p:sp>
    </p:spTree>
    <p:extLst>
      <p:ext uri="{BB962C8B-B14F-4D97-AF65-F5344CB8AC3E}">
        <p14:creationId xmlns:p14="http://schemas.microsoft.com/office/powerpoint/2010/main" val="1449576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duotone>
              <a:schemeClr val="bg2">
                <a:shade val="76000"/>
                <a:satMod val="180000"/>
              </a:schemeClr>
              <a:schemeClr val="bg2">
                <a:tint val="80000"/>
                <a:satMod val="120000"/>
                <a:lumMod val="18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5" name="Rectangle 134">
            <a:extLst>
              <a:ext uri="{FF2B5EF4-FFF2-40B4-BE49-F238E27FC236}">
                <a16:creationId xmlns:a16="http://schemas.microsoft.com/office/drawing/2014/main" id="{85428F22-76B3-4107-AADE-3F9EC95FD3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8288000" cy="10287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2700" dirty="0">
              <a:solidFill>
                <a:prstClr val="white"/>
              </a:solidFill>
              <a:latin typeface="Corbel" panose="020B0503020204020204"/>
            </a:endParaRPr>
          </a:p>
        </p:txBody>
      </p:sp>
      <p:grpSp>
        <p:nvGrpSpPr>
          <p:cNvPr id="137" name="Group 136">
            <a:extLst>
              <a:ext uri="{FF2B5EF4-FFF2-40B4-BE49-F238E27FC236}">
                <a16:creationId xmlns:a16="http://schemas.microsoft.com/office/drawing/2014/main" id="{5346FBCF-5353-4172-96F5-4B7EB07777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3435398" y="-19313"/>
            <a:ext cx="3906594" cy="10335291"/>
            <a:chOff x="2199787" y="-12875"/>
            <a:chExt cx="2679011" cy="6890194"/>
          </a:xfrm>
        </p:grpSpPr>
        <p:sp useBgFill="1">
          <p:nvSpPr>
            <p:cNvPr id="138" name="Rectangle 19">
              <a:extLst>
                <a:ext uri="{FF2B5EF4-FFF2-40B4-BE49-F238E27FC236}">
                  <a16:creationId xmlns:a16="http://schemas.microsoft.com/office/drawing/2014/main" id="{343F3E6D-808D-43AD-9485-AD0014BEAE2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white">
            <a:xfrm>
              <a:off x="2199787" y="-12875"/>
              <a:ext cx="2679011" cy="5301468"/>
            </a:xfrm>
            <a:custGeom>
              <a:avLst/>
              <a:gdLst>
                <a:gd name="connsiteX0" fmla="*/ 0 w 2570017"/>
                <a:gd name="connsiteY0" fmla="*/ 0 h 2554287"/>
                <a:gd name="connsiteX1" fmla="*/ 2570017 w 2570017"/>
                <a:gd name="connsiteY1" fmla="*/ 0 h 2554287"/>
                <a:gd name="connsiteX2" fmla="*/ 2570017 w 2570017"/>
                <a:gd name="connsiteY2" fmla="*/ 2554287 h 2554287"/>
                <a:gd name="connsiteX3" fmla="*/ 0 w 2570017"/>
                <a:gd name="connsiteY3" fmla="*/ 2554287 h 2554287"/>
                <a:gd name="connsiteX4" fmla="*/ 0 w 2570017"/>
                <a:gd name="connsiteY4" fmla="*/ 0 h 2554287"/>
                <a:gd name="connsiteX0" fmla="*/ 904009 w 2570017"/>
                <a:gd name="connsiteY0" fmla="*/ 0 h 2554287"/>
                <a:gd name="connsiteX1" fmla="*/ 2570017 w 2570017"/>
                <a:gd name="connsiteY1" fmla="*/ 0 h 2554287"/>
                <a:gd name="connsiteX2" fmla="*/ 2570017 w 2570017"/>
                <a:gd name="connsiteY2" fmla="*/ 2554287 h 2554287"/>
                <a:gd name="connsiteX3" fmla="*/ 0 w 2570017"/>
                <a:gd name="connsiteY3" fmla="*/ 2554287 h 2554287"/>
                <a:gd name="connsiteX4" fmla="*/ 904009 w 2570017"/>
                <a:gd name="connsiteY4" fmla="*/ 0 h 2554287"/>
                <a:gd name="connsiteX0" fmla="*/ 644236 w 2570017"/>
                <a:gd name="connsiteY0" fmla="*/ 10391 h 2554287"/>
                <a:gd name="connsiteX1" fmla="*/ 2570017 w 2570017"/>
                <a:gd name="connsiteY1" fmla="*/ 0 h 2554287"/>
                <a:gd name="connsiteX2" fmla="*/ 2570017 w 2570017"/>
                <a:gd name="connsiteY2" fmla="*/ 2554287 h 2554287"/>
                <a:gd name="connsiteX3" fmla="*/ 0 w 2570017"/>
                <a:gd name="connsiteY3" fmla="*/ 2554287 h 2554287"/>
                <a:gd name="connsiteX4" fmla="*/ 644236 w 2570017"/>
                <a:gd name="connsiteY4" fmla="*/ 10391 h 2554287"/>
                <a:gd name="connsiteX0" fmla="*/ 633845 w 2570017"/>
                <a:gd name="connsiteY0" fmla="*/ 0 h 2554287"/>
                <a:gd name="connsiteX1" fmla="*/ 2570017 w 2570017"/>
                <a:gd name="connsiteY1" fmla="*/ 0 h 2554287"/>
                <a:gd name="connsiteX2" fmla="*/ 2570017 w 2570017"/>
                <a:gd name="connsiteY2" fmla="*/ 2554287 h 2554287"/>
                <a:gd name="connsiteX3" fmla="*/ 0 w 2570017"/>
                <a:gd name="connsiteY3" fmla="*/ 2554287 h 2554287"/>
                <a:gd name="connsiteX4" fmla="*/ 633845 w 2570017"/>
                <a:gd name="connsiteY4" fmla="*/ 0 h 2554287"/>
                <a:gd name="connsiteX0" fmla="*/ 675409 w 2611581"/>
                <a:gd name="connsiteY0" fmla="*/ 0 h 2554287"/>
                <a:gd name="connsiteX1" fmla="*/ 2611581 w 2611581"/>
                <a:gd name="connsiteY1" fmla="*/ 0 h 2554287"/>
                <a:gd name="connsiteX2" fmla="*/ 2611581 w 2611581"/>
                <a:gd name="connsiteY2" fmla="*/ 2554287 h 2554287"/>
                <a:gd name="connsiteX3" fmla="*/ 0 w 2611581"/>
                <a:gd name="connsiteY3" fmla="*/ 2554287 h 2554287"/>
                <a:gd name="connsiteX4" fmla="*/ 675409 w 2611581"/>
                <a:gd name="connsiteY4" fmla="*/ 0 h 2554287"/>
                <a:gd name="connsiteX0" fmla="*/ 650979 w 2587151"/>
                <a:gd name="connsiteY0" fmla="*/ 0 h 2554287"/>
                <a:gd name="connsiteX1" fmla="*/ 2587151 w 2587151"/>
                <a:gd name="connsiteY1" fmla="*/ 0 h 2554287"/>
                <a:gd name="connsiteX2" fmla="*/ 2587151 w 2587151"/>
                <a:gd name="connsiteY2" fmla="*/ 2554287 h 2554287"/>
                <a:gd name="connsiteX3" fmla="*/ 0 w 2587151"/>
                <a:gd name="connsiteY3" fmla="*/ 2548595 h 2554287"/>
                <a:gd name="connsiteX4" fmla="*/ 650979 w 2587151"/>
                <a:gd name="connsiteY4" fmla="*/ 0 h 2554287"/>
                <a:gd name="connsiteX0" fmla="*/ 730379 w 2587151"/>
                <a:gd name="connsiteY0" fmla="*/ 5692 h 2554287"/>
                <a:gd name="connsiteX1" fmla="*/ 2587151 w 2587151"/>
                <a:gd name="connsiteY1" fmla="*/ 0 h 2554287"/>
                <a:gd name="connsiteX2" fmla="*/ 2587151 w 2587151"/>
                <a:gd name="connsiteY2" fmla="*/ 2554287 h 2554287"/>
                <a:gd name="connsiteX3" fmla="*/ 0 w 2587151"/>
                <a:gd name="connsiteY3" fmla="*/ 2548595 h 2554287"/>
                <a:gd name="connsiteX4" fmla="*/ 730379 w 2587151"/>
                <a:gd name="connsiteY4" fmla="*/ 5692 h 2554287"/>
                <a:gd name="connsiteX0" fmla="*/ 864750 w 2587151"/>
                <a:gd name="connsiteY0" fmla="*/ 2847 h 2554287"/>
                <a:gd name="connsiteX1" fmla="*/ 2587151 w 2587151"/>
                <a:gd name="connsiteY1" fmla="*/ 0 h 2554287"/>
                <a:gd name="connsiteX2" fmla="*/ 2587151 w 2587151"/>
                <a:gd name="connsiteY2" fmla="*/ 2554287 h 2554287"/>
                <a:gd name="connsiteX3" fmla="*/ 0 w 2587151"/>
                <a:gd name="connsiteY3" fmla="*/ 2548595 h 2554287"/>
                <a:gd name="connsiteX4" fmla="*/ 864750 w 2587151"/>
                <a:gd name="connsiteY4" fmla="*/ 2847 h 2554287"/>
                <a:gd name="connsiteX0" fmla="*/ 883073 w 2587151"/>
                <a:gd name="connsiteY0" fmla="*/ 1 h 2554287"/>
                <a:gd name="connsiteX1" fmla="*/ 2587151 w 2587151"/>
                <a:gd name="connsiteY1" fmla="*/ 0 h 2554287"/>
                <a:gd name="connsiteX2" fmla="*/ 2587151 w 2587151"/>
                <a:gd name="connsiteY2" fmla="*/ 2554287 h 2554287"/>
                <a:gd name="connsiteX3" fmla="*/ 0 w 2587151"/>
                <a:gd name="connsiteY3" fmla="*/ 2548595 h 2554287"/>
                <a:gd name="connsiteX4" fmla="*/ 883073 w 2587151"/>
                <a:gd name="connsiteY4" fmla="*/ 1 h 2554287"/>
                <a:gd name="connsiteX0" fmla="*/ 895288 w 2599366"/>
                <a:gd name="connsiteY0" fmla="*/ 1 h 2554287"/>
                <a:gd name="connsiteX1" fmla="*/ 2599366 w 2599366"/>
                <a:gd name="connsiteY1" fmla="*/ 0 h 2554287"/>
                <a:gd name="connsiteX2" fmla="*/ 2599366 w 2599366"/>
                <a:gd name="connsiteY2" fmla="*/ 2554287 h 2554287"/>
                <a:gd name="connsiteX3" fmla="*/ 0 w 2599366"/>
                <a:gd name="connsiteY3" fmla="*/ 2542904 h 2554287"/>
                <a:gd name="connsiteX4" fmla="*/ 895288 w 2599366"/>
                <a:gd name="connsiteY4" fmla="*/ 1 h 2554287"/>
                <a:gd name="connsiteX0" fmla="*/ 895288 w 2599366"/>
                <a:gd name="connsiteY0" fmla="*/ 1 h 2554287"/>
                <a:gd name="connsiteX1" fmla="*/ 2599366 w 2599366"/>
                <a:gd name="connsiteY1" fmla="*/ 0 h 2554287"/>
                <a:gd name="connsiteX2" fmla="*/ 2599366 w 2599366"/>
                <a:gd name="connsiteY2" fmla="*/ 2554287 h 2554287"/>
                <a:gd name="connsiteX3" fmla="*/ 0 w 2599366"/>
                <a:gd name="connsiteY3" fmla="*/ 2542904 h 2554287"/>
                <a:gd name="connsiteX4" fmla="*/ 895288 w 2599366"/>
                <a:gd name="connsiteY4" fmla="*/ 1 h 2554287"/>
                <a:gd name="connsiteX0" fmla="*/ 895288 w 2611581"/>
                <a:gd name="connsiteY0" fmla="*/ 1 h 2565670"/>
                <a:gd name="connsiteX1" fmla="*/ 2599366 w 2611581"/>
                <a:gd name="connsiteY1" fmla="*/ 0 h 2565670"/>
                <a:gd name="connsiteX2" fmla="*/ 2611581 w 2611581"/>
                <a:gd name="connsiteY2" fmla="*/ 2565670 h 2565670"/>
                <a:gd name="connsiteX3" fmla="*/ 0 w 2611581"/>
                <a:gd name="connsiteY3" fmla="*/ 2542904 h 2565670"/>
                <a:gd name="connsiteX4" fmla="*/ 895288 w 2611581"/>
                <a:gd name="connsiteY4" fmla="*/ 1 h 2565670"/>
                <a:gd name="connsiteX0" fmla="*/ 895288 w 2611581"/>
                <a:gd name="connsiteY0" fmla="*/ 1 h 2565670"/>
                <a:gd name="connsiteX1" fmla="*/ 2599366 w 2611581"/>
                <a:gd name="connsiteY1" fmla="*/ 0 h 2565670"/>
                <a:gd name="connsiteX2" fmla="*/ 2611581 w 2611581"/>
                <a:gd name="connsiteY2" fmla="*/ 2565670 h 2565670"/>
                <a:gd name="connsiteX3" fmla="*/ 0 w 2611581"/>
                <a:gd name="connsiteY3" fmla="*/ 2542904 h 2565670"/>
                <a:gd name="connsiteX4" fmla="*/ 895288 w 2611581"/>
                <a:gd name="connsiteY4" fmla="*/ 1 h 2565670"/>
                <a:gd name="connsiteX0" fmla="*/ 895288 w 2611581"/>
                <a:gd name="connsiteY0" fmla="*/ 1 h 2565670"/>
                <a:gd name="connsiteX1" fmla="*/ 2599366 w 2611581"/>
                <a:gd name="connsiteY1" fmla="*/ 0 h 2565670"/>
                <a:gd name="connsiteX2" fmla="*/ 2611581 w 2611581"/>
                <a:gd name="connsiteY2" fmla="*/ 2565670 h 2565670"/>
                <a:gd name="connsiteX3" fmla="*/ 0 w 2611581"/>
                <a:gd name="connsiteY3" fmla="*/ 2545750 h 2565670"/>
                <a:gd name="connsiteX4" fmla="*/ 895288 w 2611581"/>
                <a:gd name="connsiteY4" fmla="*/ 1 h 2565670"/>
                <a:gd name="connsiteX0" fmla="*/ 1544433 w 3260726"/>
                <a:gd name="connsiteY0" fmla="*/ 1 h 2565670"/>
                <a:gd name="connsiteX1" fmla="*/ 3248511 w 3260726"/>
                <a:gd name="connsiteY1" fmla="*/ 0 h 2565670"/>
                <a:gd name="connsiteX2" fmla="*/ 3260726 w 3260726"/>
                <a:gd name="connsiteY2" fmla="*/ 2565670 h 2565670"/>
                <a:gd name="connsiteX3" fmla="*/ 0 w 3260726"/>
                <a:gd name="connsiteY3" fmla="*/ 2521058 h 2565670"/>
                <a:gd name="connsiteX4" fmla="*/ 1544433 w 3260726"/>
                <a:gd name="connsiteY4" fmla="*/ 1 h 2565670"/>
                <a:gd name="connsiteX0" fmla="*/ 921784 w 3260726"/>
                <a:gd name="connsiteY0" fmla="*/ 12347 h 2565670"/>
                <a:gd name="connsiteX1" fmla="*/ 3248511 w 3260726"/>
                <a:gd name="connsiteY1" fmla="*/ 0 h 2565670"/>
                <a:gd name="connsiteX2" fmla="*/ 3260726 w 3260726"/>
                <a:gd name="connsiteY2" fmla="*/ 2565670 h 2565670"/>
                <a:gd name="connsiteX3" fmla="*/ 0 w 3260726"/>
                <a:gd name="connsiteY3" fmla="*/ 2521058 h 2565670"/>
                <a:gd name="connsiteX4" fmla="*/ 921784 w 3260726"/>
                <a:gd name="connsiteY4" fmla="*/ 12347 h 2565670"/>
                <a:gd name="connsiteX0" fmla="*/ 921784 w 3260726"/>
                <a:gd name="connsiteY0" fmla="*/ 12347 h 2565670"/>
                <a:gd name="connsiteX1" fmla="*/ 2321160 w 3260726"/>
                <a:gd name="connsiteY1" fmla="*/ 0 h 2565670"/>
                <a:gd name="connsiteX2" fmla="*/ 3260726 w 3260726"/>
                <a:gd name="connsiteY2" fmla="*/ 2565670 h 2565670"/>
                <a:gd name="connsiteX3" fmla="*/ 0 w 3260726"/>
                <a:gd name="connsiteY3" fmla="*/ 2521058 h 2565670"/>
                <a:gd name="connsiteX4" fmla="*/ 921784 w 3260726"/>
                <a:gd name="connsiteY4" fmla="*/ 12347 h 2565670"/>
                <a:gd name="connsiteX0" fmla="*/ 921784 w 2322228"/>
                <a:gd name="connsiteY0" fmla="*/ 12347 h 2565670"/>
                <a:gd name="connsiteX1" fmla="*/ 2321160 w 2322228"/>
                <a:gd name="connsiteY1" fmla="*/ 0 h 2565670"/>
                <a:gd name="connsiteX2" fmla="*/ 2320129 w 2322228"/>
                <a:gd name="connsiteY2" fmla="*/ 2565670 h 2565670"/>
                <a:gd name="connsiteX3" fmla="*/ 0 w 2322228"/>
                <a:gd name="connsiteY3" fmla="*/ 2521058 h 2565670"/>
                <a:gd name="connsiteX4" fmla="*/ 921784 w 2322228"/>
                <a:gd name="connsiteY4" fmla="*/ 12347 h 2565670"/>
                <a:gd name="connsiteX0" fmla="*/ 921784 w 2322228"/>
                <a:gd name="connsiteY0" fmla="*/ 0 h 2571841"/>
                <a:gd name="connsiteX1" fmla="*/ 2321160 w 2322228"/>
                <a:gd name="connsiteY1" fmla="*/ 6171 h 2571841"/>
                <a:gd name="connsiteX2" fmla="*/ 2320129 w 2322228"/>
                <a:gd name="connsiteY2" fmla="*/ 2571841 h 2571841"/>
                <a:gd name="connsiteX3" fmla="*/ 0 w 2322228"/>
                <a:gd name="connsiteY3" fmla="*/ 2527229 h 2571841"/>
                <a:gd name="connsiteX4" fmla="*/ 921784 w 2322228"/>
                <a:gd name="connsiteY4" fmla="*/ 0 h 2571841"/>
                <a:gd name="connsiteX0" fmla="*/ 921784 w 2611583"/>
                <a:gd name="connsiteY0" fmla="*/ 0 h 2540977"/>
                <a:gd name="connsiteX1" fmla="*/ 2321160 w 2611583"/>
                <a:gd name="connsiteY1" fmla="*/ 6171 h 2540977"/>
                <a:gd name="connsiteX2" fmla="*/ 2611583 w 2611583"/>
                <a:gd name="connsiteY2" fmla="*/ 2540977 h 2540977"/>
                <a:gd name="connsiteX3" fmla="*/ 0 w 2611583"/>
                <a:gd name="connsiteY3" fmla="*/ 2527229 h 2540977"/>
                <a:gd name="connsiteX4" fmla="*/ 921784 w 2611583"/>
                <a:gd name="connsiteY4" fmla="*/ 0 h 2540977"/>
                <a:gd name="connsiteX0" fmla="*/ 921784 w 2611583"/>
                <a:gd name="connsiteY0" fmla="*/ 2 h 2540979"/>
                <a:gd name="connsiteX1" fmla="*/ 2572870 w 2611583"/>
                <a:gd name="connsiteY1" fmla="*/ 0 h 2540979"/>
                <a:gd name="connsiteX2" fmla="*/ 2611583 w 2611583"/>
                <a:gd name="connsiteY2" fmla="*/ 2540979 h 2540979"/>
                <a:gd name="connsiteX3" fmla="*/ 0 w 2611583"/>
                <a:gd name="connsiteY3" fmla="*/ 2527231 h 2540979"/>
                <a:gd name="connsiteX4" fmla="*/ 921784 w 2611583"/>
                <a:gd name="connsiteY4" fmla="*/ 2 h 2540979"/>
                <a:gd name="connsiteX0" fmla="*/ 921784 w 2705467"/>
                <a:gd name="connsiteY0" fmla="*/ 0 h 2540977"/>
                <a:gd name="connsiteX1" fmla="*/ 2705349 w 2705467"/>
                <a:gd name="connsiteY1" fmla="*/ 6171 h 2540977"/>
                <a:gd name="connsiteX2" fmla="*/ 2611583 w 2705467"/>
                <a:gd name="connsiteY2" fmla="*/ 2540977 h 2540977"/>
                <a:gd name="connsiteX3" fmla="*/ 0 w 2705467"/>
                <a:gd name="connsiteY3" fmla="*/ 2527229 h 2540977"/>
                <a:gd name="connsiteX4" fmla="*/ 921784 w 2705467"/>
                <a:gd name="connsiteY4" fmla="*/ 0 h 2540977"/>
                <a:gd name="connsiteX0" fmla="*/ 921784 w 2718702"/>
                <a:gd name="connsiteY0" fmla="*/ 2 h 2540979"/>
                <a:gd name="connsiteX1" fmla="*/ 2718597 w 2718702"/>
                <a:gd name="connsiteY1" fmla="*/ 0 h 2540979"/>
                <a:gd name="connsiteX2" fmla="*/ 2611583 w 2718702"/>
                <a:gd name="connsiteY2" fmla="*/ 2540979 h 2540979"/>
                <a:gd name="connsiteX3" fmla="*/ 0 w 2718702"/>
                <a:gd name="connsiteY3" fmla="*/ 2527231 h 2540979"/>
                <a:gd name="connsiteX4" fmla="*/ 921784 w 2718702"/>
                <a:gd name="connsiteY4" fmla="*/ 2 h 2540979"/>
                <a:gd name="connsiteX0" fmla="*/ 921784 w 2679012"/>
                <a:gd name="connsiteY0" fmla="*/ 0 h 2540977"/>
                <a:gd name="connsiteX1" fmla="*/ 2678853 w 2679012"/>
                <a:gd name="connsiteY1" fmla="*/ 6171 h 2540977"/>
                <a:gd name="connsiteX2" fmla="*/ 2611583 w 2679012"/>
                <a:gd name="connsiteY2" fmla="*/ 2540977 h 2540977"/>
                <a:gd name="connsiteX3" fmla="*/ 0 w 2679012"/>
                <a:gd name="connsiteY3" fmla="*/ 2527229 h 2540977"/>
                <a:gd name="connsiteX4" fmla="*/ 921784 w 2679012"/>
                <a:gd name="connsiteY4" fmla="*/ 0 h 2540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79012" h="2540977">
                  <a:moveTo>
                    <a:pt x="921784" y="0"/>
                  </a:moveTo>
                  <a:lnTo>
                    <a:pt x="2678853" y="6171"/>
                  </a:lnTo>
                  <a:cubicBezTo>
                    <a:pt x="2682925" y="861394"/>
                    <a:pt x="2607511" y="1685754"/>
                    <a:pt x="2611583" y="2540977"/>
                  </a:cubicBezTo>
                  <a:lnTo>
                    <a:pt x="0" y="2527229"/>
                  </a:lnTo>
                  <a:lnTo>
                    <a:pt x="921784" y="0"/>
                  </a:lnTo>
                  <a:close/>
                </a:path>
              </a:pathLst>
            </a:custGeom>
            <a:blipFill rotWithShape="0">
              <a:blip r:embed="rId3">
                <a:duotone>
                  <a:schemeClr val="bg2">
                    <a:shade val="76000"/>
                    <a:satMod val="180000"/>
                  </a:schemeClr>
                  <a:schemeClr val="bg2">
                    <a:tint val="80000"/>
                    <a:satMod val="120000"/>
                    <a:lumMod val="180000"/>
                  </a:schemeClr>
                </a:duotone>
              </a:blip>
              <a:stretch>
                <a:fillRect l="-114598" r="-265621" b="-28686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en-US" sz="2700" dirty="0">
                <a:solidFill>
                  <a:prstClr val="white"/>
                </a:solidFill>
                <a:latin typeface="Corbel" panose="020B0503020204020204"/>
              </a:endParaRPr>
            </a:p>
          </p:txBody>
        </p:sp>
        <p:sp useBgFill="1">
          <p:nvSpPr>
            <p:cNvPr id="139" name="Rectangle 20">
              <a:extLst>
                <a:ext uri="{FF2B5EF4-FFF2-40B4-BE49-F238E27FC236}">
                  <a16:creationId xmlns:a16="http://schemas.microsoft.com/office/drawing/2014/main" id="{03DB1AC6-5430-4CD3-BD83-86E675A11A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white">
            <a:xfrm>
              <a:off x="2211875" y="5257482"/>
              <a:ext cx="2586931" cy="1619837"/>
            </a:xfrm>
            <a:custGeom>
              <a:avLst/>
              <a:gdLst>
                <a:gd name="connsiteX0" fmla="*/ 0 w 2611581"/>
                <a:gd name="connsiteY0" fmla="*/ 0 h 4303713"/>
                <a:gd name="connsiteX1" fmla="*/ 2611581 w 2611581"/>
                <a:gd name="connsiteY1" fmla="*/ 0 h 4303713"/>
                <a:gd name="connsiteX2" fmla="*/ 2611581 w 2611581"/>
                <a:gd name="connsiteY2" fmla="*/ 4303713 h 4303713"/>
                <a:gd name="connsiteX3" fmla="*/ 0 w 2611581"/>
                <a:gd name="connsiteY3" fmla="*/ 4303713 h 4303713"/>
                <a:gd name="connsiteX4" fmla="*/ 0 w 2611581"/>
                <a:gd name="connsiteY4" fmla="*/ 0 h 4303713"/>
                <a:gd name="connsiteX0" fmla="*/ 0 w 2611581"/>
                <a:gd name="connsiteY0" fmla="*/ 0 h 4314104"/>
                <a:gd name="connsiteX1" fmla="*/ 2611581 w 2611581"/>
                <a:gd name="connsiteY1" fmla="*/ 0 h 4314104"/>
                <a:gd name="connsiteX2" fmla="*/ 2611581 w 2611581"/>
                <a:gd name="connsiteY2" fmla="*/ 4303713 h 4314104"/>
                <a:gd name="connsiteX3" fmla="*/ 1693718 w 2611581"/>
                <a:gd name="connsiteY3" fmla="*/ 4314104 h 4314104"/>
                <a:gd name="connsiteX4" fmla="*/ 0 w 2611581"/>
                <a:gd name="connsiteY4" fmla="*/ 0 h 4314104"/>
                <a:gd name="connsiteX0" fmla="*/ 0 w 2611581"/>
                <a:gd name="connsiteY0" fmla="*/ 0 h 4314104"/>
                <a:gd name="connsiteX1" fmla="*/ 2611581 w 2611581"/>
                <a:gd name="connsiteY1" fmla="*/ 0 h 4314104"/>
                <a:gd name="connsiteX2" fmla="*/ 2611581 w 2611581"/>
                <a:gd name="connsiteY2" fmla="*/ 4303713 h 4314104"/>
                <a:gd name="connsiteX3" fmla="*/ 1963882 w 2611581"/>
                <a:gd name="connsiteY3" fmla="*/ 4314104 h 4314104"/>
                <a:gd name="connsiteX4" fmla="*/ 0 w 2611581"/>
                <a:gd name="connsiteY4" fmla="*/ 0 h 4314104"/>
                <a:gd name="connsiteX0" fmla="*/ 0 w 2611581"/>
                <a:gd name="connsiteY0" fmla="*/ 0 h 4303713"/>
                <a:gd name="connsiteX1" fmla="*/ 2611581 w 2611581"/>
                <a:gd name="connsiteY1" fmla="*/ 0 h 4303713"/>
                <a:gd name="connsiteX2" fmla="*/ 2611581 w 2611581"/>
                <a:gd name="connsiteY2" fmla="*/ 4303713 h 4303713"/>
                <a:gd name="connsiteX3" fmla="*/ 2213264 w 2611581"/>
                <a:gd name="connsiteY3" fmla="*/ 4293322 h 4303713"/>
                <a:gd name="connsiteX4" fmla="*/ 0 w 2611581"/>
                <a:gd name="connsiteY4" fmla="*/ 0 h 4303713"/>
                <a:gd name="connsiteX0" fmla="*/ 0 w 2611581"/>
                <a:gd name="connsiteY0" fmla="*/ 0 h 4303713"/>
                <a:gd name="connsiteX1" fmla="*/ 2611581 w 2611581"/>
                <a:gd name="connsiteY1" fmla="*/ 0 h 4303713"/>
                <a:gd name="connsiteX2" fmla="*/ 2611581 w 2611581"/>
                <a:gd name="connsiteY2" fmla="*/ 4303713 h 4303713"/>
                <a:gd name="connsiteX3" fmla="*/ 2171701 w 2611581"/>
                <a:gd name="connsiteY3" fmla="*/ 3638695 h 4303713"/>
                <a:gd name="connsiteX4" fmla="*/ 0 w 2611581"/>
                <a:gd name="connsiteY4" fmla="*/ 0 h 4303713"/>
                <a:gd name="connsiteX0" fmla="*/ 0 w 2720934"/>
                <a:gd name="connsiteY0" fmla="*/ 268283 h 4303713"/>
                <a:gd name="connsiteX1" fmla="*/ 2720934 w 2720934"/>
                <a:gd name="connsiteY1" fmla="*/ 0 h 4303713"/>
                <a:gd name="connsiteX2" fmla="*/ 2720934 w 2720934"/>
                <a:gd name="connsiteY2" fmla="*/ 4303713 h 4303713"/>
                <a:gd name="connsiteX3" fmla="*/ 2281054 w 2720934"/>
                <a:gd name="connsiteY3" fmla="*/ 3638695 h 4303713"/>
                <a:gd name="connsiteX4" fmla="*/ 0 w 2720934"/>
                <a:gd name="connsiteY4" fmla="*/ 268283 h 4303713"/>
                <a:gd name="connsiteX0" fmla="*/ 0 w 2720934"/>
                <a:gd name="connsiteY0" fmla="*/ 268283 h 4303713"/>
                <a:gd name="connsiteX1" fmla="*/ 2720934 w 2720934"/>
                <a:gd name="connsiteY1" fmla="*/ 0 h 4303713"/>
                <a:gd name="connsiteX2" fmla="*/ 2720934 w 2720934"/>
                <a:gd name="connsiteY2" fmla="*/ 4303713 h 4303713"/>
                <a:gd name="connsiteX3" fmla="*/ 2264231 w 2720934"/>
                <a:gd name="connsiteY3" fmla="*/ 3717600 h 4303713"/>
                <a:gd name="connsiteX4" fmla="*/ 0 w 2720934"/>
                <a:gd name="connsiteY4" fmla="*/ 268283 h 4303713"/>
                <a:gd name="connsiteX0" fmla="*/ 0 w 2720934"/>
                <a:gd name="connsiteY0" fmla="*/ 268283 h 4335275"/>
                <a:gd name="connsiteX1" fmla="*/ 2720934 w 2720934"/>
                <a:gd name="connsiteY1" fmla="*/ 0 h 4335275"/>
                <a:gd name="connsiteX2" fmla="*/ 2653639 w 2720934"/>
                <a:gd name="connsiteY2" fmla="*/ 4335275 h 4335275"/>
                <a:gd name="connsiteX3" fmla="*/ 2264231 w 2720934"/>
                <a:gd name="connsiteY3" fmla="*/ 3717600 h 4335275"/>
                <a:gd name="connsiteX4" fmla="*/ 0 w 2720934"/>
                <a:gd name="connsiteY4" fmla="*/ 268283 h 4335275"/>
                <a:gd name="connsiteX0" fmla="*/ 0 w 2737757"/>
                <a:gd name="connsiteY0" fmla="*/ 236721 h 4335275"/>
                <a:gd name="connsiteX1" fmla="*/ 2737757 w 2737757"/>
                <a:gd name="connsiteY1" fmla="*/ 0 h 4335275"/>
                <a:gd name="connsiteX2" fmla="*/ 2670462 w 2737757"/>
                <a:gd name="connsiteY2" fmla="*/ 4335275 h 4335275"/>
                <a:gd name="connsiteX3" fmla="*/ 2281054 w 2737757"/>
                <a:gd name="connsiteY3" fmla="*/ 3717600 h 4335275"/>
                <a:gd name="connsiteX4" fmla="*/ 0 w 2737757"/>
                <a:gd name="connsiteY4" fmla="*/ 236721 h 4335275"/>
                <a:gd name="connsiteX0" fmla="*/ 0 w 2729346"/>
                <a:gd name="connsiteY0" fmla="*/ 0 h 4098554"/>
                <a:gd name="connsiteX1" fmla="*/ 2729346 w 2729346"/>
                <a:gd name="connsiteY1" fmla="*/ 126250 h 4098554"/>
                <a:gd name="connsiteX2" fmla="*/ 2670462 w 2729346"/>
                <a:gd name="connsiteY2" fmla="*/ 4098554 h 4098554"/>
                <a:gd name="connsiteX3" fmla="*/ 2281054 w 2729346"/>
                <a:gd name="connsiteY3" fmla="*/ 3480879 h 4098554"/>
                <a:gd name="connsiteX4" fmla="*/ 0 w 2729346"/>
                <a:gd name="connsiteY4" fmla="*/ 0 h 4098554"/>
                <a:gd name="connsiteX0" fmla="*/ 0 w 2720934"/>
                <a:gd name="connsiteY0" fmla="*/ 0 h 4098554"/>
                <a:gd name="connsiteX1" fmla="*/ 2720934 w 2720934"/>
                <a:gd name="connsiteY1" fmla="*/ 31562 h 4098554"/>
                <a:gd name="connsiteX2" fmla="*/ 2670462 w 2720934"/>
                <a:gd name="connsiteY2" fmla="*/ 4098554 h 4098554"/>
                <a:gd name="connsiteX3" fmla="*/ 2281054 w 2720934"/>
                <a:gd name="connsiteY3" fmla="*/ 3480879 h 4098554"/>
                <a:gd name="connsiteX4" fmla="*/ 0 w 2720934"/>
                <a:gd name="connsiteY4" fmla="*/ 0 h 4098554"/>
                <a:gd name="connsiteX0" fmla="*/ 0 w 2720934"/>
                <a:gd name="connsiteY0" fmla="*/ 15782 h 4114336"/>
                <a:gd name="connsiteX1" fmla="*/ 2720934 w 2720934"/>
                <a:gd name="connsiteY1" fmla="*/ 0 h 4114336"/>
                <a:gd name="connsiteX2" fmla="*/ 2670462 w 2720934"/>
                <a:gd name="connsiteY2" fmla="*/ 4114336 h 4114336"/>
                <a:gd name="connsiteX3" fmla="*/ 2281054 w 2720934"/>
                <a:gd name="connsiteY3" fmla="*/ 3496661 h 4114336"/>
                <a:gd name="connsiteX4" fmla="*/ 0 w 2720934"/>
                <a:gd name="connsiteY4" fmla="*/ 15782 h 4114336"/>
                <a:gd name="connsiteX0" fmla="*/ 0 w 2820289"/>
                <a:gd name="connsiteY0" fmla="*/ 15782 h 4114336"/>
                <a:gd name="connsiteX1" fmla="*/ 2820289 w 2820289"/>
                <a:gd name="connsiteY1" fmla="*/ 0 h 4114336"/>
                <a:gd name="connsiteX2" fmla="*/ 2769817 w 2820289"/>
                <a:gd name="connsiteY2" fmla="*/ 4114336 h 4114336"/>
                <a:gd name="connsiteX3" fmla="*/ 2380409 w 2820289"/>
                <a:gd name="connsiteY3" fmla="*/ 3496661 h 4114336"/>
                <a:gd name="connsiteX4" fmla="*/ 0 w 2820289"/>
                <a:gd name="connsiteY4" fmla="*/ 15782 h 4114336"/>
                <a:gd name="connsiteX0" fmla="*/ 0 w 2820289"/>
                <a:gd name="connsiteY0" fmla="*/ 15782 h 4114336"/>
                <a:gd name="connsiteX1" fmla="*/ 2820289 w 2820289"/>
                <a:gd name="connsiteY1" fmla="*/ 0 h 4114336"/>
                <a:gd name="connsiteX2" fmla="*/ 2769817 w 2820289"/>
                <a:gd name="connsiteY2" fmla="*/ 4114336 h 4114336"/>
                <a:gd name="connsiteX3" fmla="*/ 2362876 w 2820289"/>
                <a:gd name="connsiteY3" fmla="*/ 3517980 h 4114336"/>
                <a:gd name="connsiteX4" fmla="*/ 0 w 2820289"/>
                <a:gd name="connsiteY4" fmla="*/ 15782 h 4114336"/>
                <a:gd name="connsiteX0" fmla="*/ 0 w 2820289"/>
                <a:gd name="connsiteY0" fmla="*/ 15782 h 4114336"/>
                <a:gd name="connsiteX1" fmla="*/ 2820289 w 2820289"/>
                <a:gd name="connsiteY1" fmla="*/ 0 h 4114336"/>
                <a:gd name="connsiteX2" fmla="*/ 2763972 w 2820289"/>
                <a:gd name="connsiteY2" fmla="*/ 4114336 h 4114336"/>
                <a:gd name="connsiteX3" fmla="*/ 2362876 w 2820289"/>
                <a:gd name="connsiteY3" fmla="*/ 3517980 h 4114336"/>
                <a:gd name="connsiteX4" fmla="*/ 0 w 2820289"/>
                <a:gd name="connsiteY4" fmla="*/ 15782 h 4114336"/>
                <a:gd name="connsiteX0" fmla="*/ 0 w 3721149"/>
                <a:gd name="connsiteY0" fmla="*/ 0 h 4269703"/>
                <a:gd name="connsiteX1" fmla="*/ 3721149 w 3721149"/>
                <a:gd name="connsiteY1" fmla="*/ 155367 h 4269703"/>
                <a:gd name="connsiteX2" fmla="*/ 3664832 w 3721149"/>
                <a:gd name="connsiteY2" fmla="*/ 4269703 h 4269703"/>
                <a:gd name="connsiteX3" fmla="*/ 3263736 w 3721149"/>
                <a:gd name="connsiteY3" fmla="*/ 3673347 h 4269703"/>
                <a:gd name="connsiteX4" fmla="*/ 0 w 3721149"/>
                <a:gd name="connsiteY4" fmla="*/ 0 h 4269703"/>
                <a:gd name="connsiteX0" fmla="*/ 0 w 3721149"/>
                <a:gd name="connsiteY0" fmla="*/ 0 h 4289488"/>
                <a:gd name="connsiteX1" fmla="*/ 3721149 w 3721149"/>
                <a:gd name="connsiteY1" fmla="*/ 155367 h 4289488"/>
                <a:gd name="connsiteX2" fmla="*/ 3664832 w 3721149"/>
                <a:gd name="connsiteY2" fmla="*/ 4269703 h 4289488"/>
                <a:gd name="connsiteX3" fmla="*/ 1705997 w 3721149"/>
                <a:gd name="connsiteY3" fmla="*/ 4289488 h 4289488"/>
                <a:gd name="connsiteX4" fmla="*/ 0 w 3721149"/>
                <a:gd name="connsiteY4" fmla="*/ 0 h 4289488"/>
                <a:gd name="connsiteX0" fmla="*/ 0 w 3664846"/>
                <a:gd name="connsiteY0" fmla="*/ 15785 h 4305273"/>
                <a:gd name="connsiteX1" fmla="*/ 3664846 w 3664846"/>
                <a:gd name="connsiteY1" fmla="*/ 0 h 4305273"/>
                <a:gd name="connsiteX2" fmla="*/ 3664832 w 3664846"/>
                <a:gd name="connsiteY2" fmla="*/ 4285488 h 4305273"/>
                <a:gd name="connsiteX3" fmla="*/ 1705997 w 3664846"/>
                <a:gd name="connsiteY3" fmla="*/ 4305273 h 4305273"/>
                <a:gd name="connsiteX4" fmla="*/ 0 w 3664846"/>
                <a:gd name="connsiteY4" fmla="*/ 15785 h 4305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4846" h="4305273">
                  <a:moveTo>
                    <a:pt x="0" y="15785"/>
                  </a:moveTo>
                  <a:lnTo>
                    <a:pt x="3664846" y="0"/>
                  </a:lnTo>
                  <a:cubicBezTo>
                    <a:pt x="3664841" y="1428496"/>
                    <a:pt x="3664837" y="2856992"/>
                    <a:pt x="3664832" y="4285488"/>
                  </a:cubicBezTo>
                  <a:lnTo>
                    <a:pt x="1705997" y="4305273"/>
                  </a:lnTo>
                  <a:lnTo>
                    <a:pt x="0" y="15785"/>
                  </a:lnTo>
                  <a:close/>
                </a:path>
              </a:pathLst>
            </a:custGeom>
            <a:blipFill rotWithShape="0">
              <a:blip r:embed="rId3">
                <a:duotone>
                  <a:schemeClr val="bg2">
                    <a:shade val="76000"/>
                    <a:satMod val="180000"/>
                  </a:schemeClr>
                  <a:schemeClr val="bg2">
                    <a:tint val="80000"/>
                    <a:satMod val="120000"/>
                    <a:lumMod val="180000"/>
                  </a:schemeClr>
                </a:duotone>
              </a:blip>
              <a:stretch>
                <a:fillRect l="-163116" t="-323529" r="-398251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en-US" sz="2700" dirty="0">
                <a:solidFill>
                  <a:prstClr val="white"/>
                </a:solidFill>
                <a:latin typeface="Corbel" panose="020B0503020204020204"/>
              </a:endParaRPr>
            </a:p>
          </p:txBody>
        </p:sp>
      </p:grpSp>
      <p:grpSp>
        <p:nvGrpSpPr>
          <p:cNvPr id="141" name="Group 140">
            <a:extLst>
              <a:ext uri="{FF2B5EF4-FFF2-40B4-BE49-F238E27FC236}">
                <a16:creationId xmlns:a16="http://schemas.microsoft.com/office/drawing/2014/main" id="{78326E10-C8CB-487F-A110-F861268DE6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3540919" y="1"/>
            <a:ext cx="3655220" cy="10287002"/>
            <a:chOff x="1320800" y="0"/>
            <a:chExt cx="2436813" cy="6858001"/>
          </a:xfrm>
        </p:grpSpPr>
        <p:sp>
          <p:nvSpPr>
            <p:cNvPr id="142" name="Freeform 6">
              <a:extLst>
                <a:ext uri="{FF2B5EF4-FFF2-40B4-BE49-F238E27FC236}">
                  <a16:creationId xmlns:a16="http://schemas.microsoft.com/office/drawing/2014/main" id="{3279962B-46D2-4E19-B632-39B80D1E80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43" name="Freeform 7">
              <a:extLst>
                <a:ext uri="{FF2B5EF4-FFF2-40B4-BE49-F238E27FC236}">
                  <a16:creationId xmlns:a16="http://schemas.microsoft.com/office/drawing/2014/main" id="{321A335A-53CB-4C17-AB51-5D9C2DCB45E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44" name="Freeform 8">
              <a:extLst>
                <a:ext uri="{FF2B5EF4-FFF2-40B4-BE49-F238E27FC236}">
                  <a16:creationId xmlns:a16="http://schemas.microsoft.com/office/drawing/2014/main" id="{A0E0D557-405B-469F-AEDE-4E3404AA416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45" name="Freeform 9">
              <a:extLst>
                <a:ext uri="{FF2B5EF4-FFF2-40B4-BE49-F238E27FC236}">
                  <a16:creationId xmlns:a16="http://schemas.microsoft.com/office/drawing/2014/main" id="{D8D4E62F-9393-40A6-9E85-9F3B59C4628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46" name="Freeform 10">
              <a:extLst>
                <a:ext uri="{FF2B5EF4-FFF2-40B4-BE49-F238E27FC236}">
                  <a16:creationId xmlns:a16="http://schemas.microsoft.com/office/drawing/2014/main" id="{FABD11B1-DE89-45BC-8204-968C88AADC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47" name="Freeform 11">
              <a:extLst>
                <a:ext uri="{FF2B5EF4-FFF2-40B4-BE49-F238E27FC236}">
                  <a16:creationId xmlns:a16="http://schemas.microsoft.com/office/drawing/2014/main" id="{AFA4965A-1FBC-44B8-B96A-3F5275C3AEF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5" name="Title 4">
            <a:extLst>
              <a:ext uri="{FF2B5EF4-FFF2-40B4-BE49-F238E27FC236}">
                <a16:creationId xmlns:a16="http://schemas.microsoft.com/office/drawing/2014/main" id="{CBF77D4B-F083-4B49-8F4B-E3F1A102C0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3599" y="-19313"/>
            <a:ext cx="11018837" cy="1619514"/>
          </a:xfrm>
        </p:spPr>
        <p:txBody>
          <a:bodyPr>
            <a:normAutofit/>
          </a:bodyPr>
          <a:lstStyle/>
          <a:p>
            <a:r>
              <a:rPr lang="en-US" sz="5400" b="1" i="1" dirty="0"/>
              <a:t>Grimm v. Gloucester County Sch. Bd.</a:t>
            </a:r>
            <a:r>
              <a:rPr lang="en-US" sz="5400" b="1" dirty="0"/>
              <a:t> </a:t>
            </a:r>
          </a:p>
        </p:txBody>
      </p:sp>
      <p:pic>
        <p:nvPicPr>
          <p:cNvPr id="5122" name="Picture 2" descr="Grimm v. Gloucester County School Board | American Civil Liberties Union">
            <a:extLst>
              <a:ext uri="{FF2B5EF4-FFF2-40B4-BE49-F238E27FC236}">
                <a16:creationId xmlns:a16="http://schemas.microsoft.com/office/drawing/2014/main" id="{17EFA3DE-9D74-4C28-92C6-1B0E3D99F2B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12" r="32210" b="-2"/>
          <a:stretch/>
        </p:blipFill>
        <p:spPr bwMode="auto">
          <a:xfrm>
            <a:off x="31" y="15"/>
            <a:ext cx="5188715" cy="10286985"/>
          </a:xfrm>
          <a:custGeom>
            <a:avLst/>
            <a:gdLst/>
            <a:ahLst/>
            <a:cxnLst/>
            <a:rect l="l" t="t" r="r" b="b"/>
            <a:pathLst>
              <a:path w="3458633" h="6858000">
                <a:moveTo>
                  <a:pt x="0" y="0"/>
                </a:moveTo>
                <a:lnTo>
                  <a:pt x="3174999" y="0"/>
                </a:lnTo>
                <a:lnTo>
                  <a:pt x="2294466" y="5223932"/>
                </a:lnTo>
                <a:lnTo>
                  <a:pt x="3458633" y="6853767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noFill/>
          <a:ln w="38100"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56EEF28-97BE-4FB7-9587-C7656E5A01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65800" y="1765937"/>
            <a:ext cx="8255000" cy="5711932"/>
          </a:xfrm>
        </p:spPr>
        <p:txBody>
          <a:bodyPr anchor="t">
            <a:normAutofit lnSpcReduction="10000"/>
          </a:bodyPr>
          <a:lstStyle/>
          <a:p>
            <a:pPr marL="0" indent="0" algn="ctr">
              <a:buNone/>
            </a:pPr>
            <a:r>
              <a:rPr lang="en-US" sz="6000" b="1" dirty="0"/>
              <a:t>FACTUAL BACKGROUND</a:t>
            </a:r>
          </a:p>
          <a:p>
            <a:r>
              <a:rPr lang="en-US" sz="3200" dirty="0"/>
              <a:t>At the beginning of his sophomore year, Grimm agreed to use the single-user bathroom in the nurse’s office.</a:t>
            </a:r>
          </a:p>
          <a:p>
            <a:r>
              <a:rPr lang="en-US" sz="3200" dirty="0"/>
              <a:t>But once school started, he found it stigmatizing to use a separate restroom.</a:t>
            </a:r>
          </a:p>
          <a:p>
            <a:r>
              <a:rPr lang="en-US" sz="3200" dirty="0"/>
              <a:t>Plus, using the nurse’s bathroom caused him to be late to class.</a:t>
            </a:r>
          </a:p>
          <a:p>
            <a:endParaRPr lang="en-US" sz="3200" dirty="0"/>
          </a:p>
          <a:p>
            <a:pPr marL="1371600" lvl="2" indent="0">
              <a:buNone/>
            </a:pPr>
            <a:endParaRPr lang="en-US" i="1" dirty="0"/>
          </a:p>
          <a:p>
            <a:pPr lvl="2"/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5131B96-387A-40FE-92C2-0FCFED8C1B6F}"/>
              </a:ext>
            </a:extLst>
          </p:cNvPr>
          <p:cNvSpPr txBox="1"/>
          <p:nvPr/>
        </p:nvSpPr>
        <p:spPr>
          <a:xfrm>
            <a:off x="214313" y="9529763"/>
            <a:ext cx="405765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en-US" sz="2700" dirty="0">
                <a:solidFill>
                  <a:prstClr val="white"/>
                </a:solidFill>
                <a:latin typeface="Corbel" panose="020B0503020204020204"/>
              </a:rPr>
              <a:t>Gavin Grimm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2C4C26A-F52D-777D-8CC5-F6073FFC30A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550460" y="3543300"/>
            <a:ext cx="2419350" cy="340995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CE4F858-CD9C-6D5E-BC96-3E38BAA35EFB}"/>
              </a:ext>
            </a:extLst>
          </p:cNvPr>
          <p:cNvSpPr txBox="1"/>
          <p:nvPr/>
        </p:nvSpPr>
        <p:spPr>
          <a:xfrm>
            <a:off x="6143627" y="7538838"/>
            <a:ext cx="10620373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The school permitted him to complete his P.E. classes online, so he never had to use the locker rooms</a:t>
            </a:r>
            <a:r>
              <a:rPr lang="en-US" sz="1800" dirty="0"/>
              <a:t>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1850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duotone>
              <a:schemeClr val="bg2">
                <a:shade val="76000"/>
                <a:satMod val="180000"/>
              </a:schemeClr>
              <a:schemeClr val="bg2">
                <a:tint val="80000"/>
                <a:satMod val="120000"/>
                <a:lumMod val="18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5" name="Rectangle 134">
            <a:extLst>
              <a:ext uri="{FF2B5EF4-FFF2-40B4-BE49-F238E27FC236}">
                <a16:creationId xmlns:a16="http://schemas.microsoft.com/office/drawing/2014/main" id="{85428F22-76B3-4107-AADE-3F9EC95FD3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8288000" cy="10287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2700" dirty="0">
              <a:solidFill>
                <a:prstClr val="white"/>
              </a:solidFill>
              <a:latin typeface="Corbel" panose="020B0503020204020204"/>
            </a:endParaRPr>
          </a:p>
        </p:txBody>
      </p:sp>
      <p:grpSp>
        <p:nvGrpSpPr>
          <p:cNvPr id="137" name="Group 136">
            <a:extLst>
              <a:ext uri="{FF2B5EF4-FFF2-40B4-BE49-F238E27FC236}">
                <a16:creationId xmlns:a16="http://schemas.microsoft.com/office/drawing/2014/main" id="{5346FBCF-5353-4172-96F5-4B7EB07777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3435398" y="-19313"/>
            <a:ext cx="3906594" cy="10335291"/>
            <a:chOff x="2199787" y="-12875"/>
            <a:chExt cx="2679011" cy="6890194"/>
          </a:xfrm>
        </p:grpSpPr>
        <p:sp useBgFill="1">
          <p:nvSpPr>
            <p:cNvPr id="138" name="Rectangle 19">
              <a:extLst>
                <a:ext uri="{FF2B5EF4-FFF2-40B4-BE49-F238E27FC236}">
                  <a16:creationId xmlns:a16="http://schemas.microsoft.com/office/drawing/2014/main" id="{343F3E6D-808D-43AD-9485-AD0014BEAE2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white">
            <a:xfrm>
              <a:off x="2199787" y="-12875"/>
              <a:ext cx="2679011" cy="5301468"/>
            </a:xfrm>
            <a:custGeom>
              <a:avLst/>
              <a:gdLst>
                <a:gd name="connsiteX0" fmla="*/ 0 w 2570017"/>
                <a:gd name="connsiteY0" fmla="*/ 0 h 2554287"/>
                <a:gd name="connsiteX1" fmla="*/ 2570017 w 2570017"/>
                <a:gd name="connsiteY1" fmla="*/ 0 h 2554287"/>
                <a:gd name="connsiteX2" fmla="*/ 2570017 w 2570017"/>
                <a:gd name="connsiteY2" fmla="*/ 2554287 h 2554287"/>
                <a:gd name="connsiteX3" fmla="*/ 0 w 2570017"/>
                <a:gd name="connsiteY3" fmla="*/ 2554287 h 2554287"/>
                <a:gd name="connsiteX4" fmla="*/ 0 w 2570017"/>
                <a:gd name="connsiteY4" fmla="*/ 0 h 2554287"/>
                <a:gd name="connsiteX0" fmla="*/ 904009 w 2570017"/>
                <a:gd name="connsiteY0" fmla="*/ 0 h 2554287"/>
                <a:gd name="connsiteX1" fmla="*/ 2570017 w 2570017"/>
                <a:gd name="connsiteY1" fmla="*/ 0 h 2554287"/>
                <a:gd name="connsiteX2" fmla="*/ 2570017 w 2570017"/>
                <a:gd name="connsiteY2" fmla="*/ 2554287 h 2554287"/>
                <a:gd name="connsiteX3" fmla="*/ 0 w 2570017"/>
                <a:gd name="connsiteY3" fmla="*/ 2554287 h 2554287"/>
                <a:gd name="connsiteX4" fmla="*/ 904009 w 2570017"/>
                <a:gd name="connsiteY4" fmla="*/ 0 h 2554287"/>
                <a:gd name="connsiteX0" fmla="*/ 644236 w 2570017"/>
                <a:gd name="connsiteY0" fmla="*/ 10391 h 2554287"/>
                <a:gd name="connsiteX1" fmla="*/ 2570017 w 2570017"/>
                <a:gd name="connsiteY1" fmla="*/ 0 h 2554287"/>
                <a:gd name="connsiteX2" fmla="*/ 2570017 w 2570017"/>
                <a:gd name="connsiteY2" fmla="*/ 2554287 h 2554287"/>
                <a:gd name="connsiteX3" fmla="*/ 0 w 2570017"/>
                <a:gd name="connsiteY3" fmla="*/ 2554287 h 2554287"/>
                <a:gd name="connsiteX4" fmla="*/ 644236 w 2570017"/>
                <a:gd name="connsiteY4" fmla="*/ 10391 h 2554287"/>
                <a:gd name="connsiteX0" fmla="*/ 633845 w 2570017"/>
                <a:gd name="connsiteY0" fmla="*/ 0 h 2554287"/>
                <a:gd name="connsiteX1" fmla="*/ 2570017 w 2570017"/>
                <a:gd name="connsiteY1" fmla="*/ 0 h 2554287"/>
                <a:gd name="connsiteX2" fmla="*/ 2570017 w 2570017"/>
                <a:gd name="connsiteY2" fmla="*/ 2554287 h 2554287"/>
                <a:gd name="connsiteX3" fmla="*/ 0 w 2570017"/>
                <a:gd name="connsiteY3" fmla="*/ 2554287 h 2554287"/>
                <a:gd name="connsiteX4" fmla="*/ 633845 w 2570017"/>
                <a:gd name="connsiteY4" fmla="*/ 0 h 2554287"/>
                <a:gd name="connsiteX0" fmla="*/ 675409 w 2611581"/>
                <a:gd name="connsiteY0" fmla="*/ 0 h 2554287"/>
                <a:gd name="connsiteX1" fmla="*/ 2611581 w 2611581"/>
                <a:gd name="connsiteY1" fmla="*/ 0 h 2554287"/>
                <a:gd name="connsiteX2" fmla="*/ 2611581 w 2611581"/>
                <a:gd name="connsiteY2" fmla="*/ 2554287 h 2554287"/>
                <a:gd name="connsiteX3" fmla="*/ 0 w 2611581"/>
                <a:gd name="connsiteY3" fmla="*/ 2554287 h 2554287"/>
                <a:gd name="connsiteX4" fmla="*/ 675409 w 2611581"/>
                <a:gd name="connsiteY4" fmla="*/ 0 h 2554287"/>
                <a:gd name="connsiteX0" fmla="*/ 650979 w 2587151"/>
                <a:gd name="connsiteY0" fmla="*/ 0 h 2554287"/>
                <a:gd name="connsiteX1" fmla="*/ 2587151 w 2587151"/>
                <a:gd name="connsiteY1" fmla="*/ 0 h 2554287"/>
                <a:gd name="connsiteX2" fmla="*/ 2587151 w 2587151"/>
                <a:gd name="connsiteY2" fmla="*/ 2554287 h 2554287"/>
                <a:gd name="connsiteX3" fmla="*/ 0 w 2587151"/>
                <a:gd name="connsiteY3" fmla="*/ 2548595 h 2554287"/>
                <a:gd name="connsiteX4" fmla="*/ 650979 w 2587151"/>
                <a:gd name="connsiteY4" fmla="*/ 0 h 2554287"/>
                <a:gd name="connsiteX0" fmla="*/ 730379 w 2587151"/>
                <a:gd name="connsiteY0" fmla="*/ 5692 h 2554287"/>
                <a:gd name="connsiteX1" fmla="*/ 2587151 w 2587151"/>
                <a:gd name="connsiteY1" fmla="*/ 0 h 2554287"/>
                <a:gd name="connsiteX2" fmla="*/ 2587151 w 2587151"/>
                <a:gd name="connsiteY2" fmla="*/ 2554287 h 2554287"/>
                <a:gd name="connsiteX3" fmla="*/ 0 w 2587151"/>
                <a:gd name="connsiteY3" fmla="*/ 2548595 h 2554287"/>
                <a:gd name="connsiteX4" fmla="*/ 730379 w 2587151"/>
                <a:gd name="connsiteY4" fmla="*/ 5692 h 2554287"/>
                <a:gd name="connsiteX0" fmla="*/ 864750 w 2587151"/>
                <a:gd name="connsiteY0" fmla="*/ 2847 h 2554287"/>
                <a:gd name="connsiteX1" fmla="*/ 2587151 w 2587151"/>
                <a:gd name="connsiteY1" fmla="*/ 0 h 2554287"/>
                <a:gd name="connsiteX2" fmla="*/ 2587151 w 2587151"/>
                <a:gd name="connsiteY2" fmla="*/ 2554287 h 2554287"/>
                <a:gd name="connsiteX3" fmla="*/ 0 w 2587151"/>
                <a:gd name="connsiteY3" fmla="*/ 2548595 h 2554287"/>
                <a:gd name="connsiteX4" fmla="*/ 864750 w 2587151"/>
                <a:gd name="connsiteY4" fmla="*/ 2847 h 2554287"/>
                <a:gd name="connsiteX0" fmla="*/ 883073 w 2587151"/>
                <a:gd name="connsiteY0" fmla="*/ 1 h 2554287"/>
                <a:gd name="connsiteX1" fmla="*/ 2587151 w 2587151"/>
                <a:gd name="connsiteY1" fmla="*/ 0 h 2554287"/>
                <a:gd name="connsiteX2" fmla="*/ 2587151 w 2587151"/>
                <a:gd name="connsiteY2" fmla="*/ 2554287 h 2554287"/>
                <a:gd name="connsiteX3" fmla="*/ 0 w 2587151"/>
                <a:gd name="connsiteY3" fmla="*/ 2548595 h 2554287"/>
                <a:gd name="connsiteX4" fmla="*/ 883073 w 2587151"/>
                <a:gd name="connsiteY4" fmla="*/ 1 h 2554287"/>
                <a:gd name="connsiteX0" fmla="*/ 895288 w 2599366"/>
                <a:gd name="connsiteY0" fmla="*/ 1 h 2554287"/>
                <a:gd name="connsiteX1" fmla="*/ 2599366 w 2599366"/>
                <a:gd name="connsiteY1" fmla="*/ 0 h 2554287"/>
                <a:gd name="connsiteX2" fmla="*/ 2599366 w 2599366"/>
                <a:gd name="connsiteY2" fmla="*/ 2554287 h 2554287"/>
                <a:gd name="connsiteX3" fmla="*/ 0 w 2599366"/>
                <a:gd name="connsiteY3" fmla="*/ 2542904 h 2554287"/>
                <a:gd name="connsiteX4" fmla="*/ 895288 w 2599366"/>
                <a:gd name="connsiteY4" fmla="*/ 1 h 2554287"/>
                <a:gd name="connsiteX0" fmla="*/ 895288 w 2599366"/>
                <a:gd name="connsiteY0" fmla="*/ 1 h 2554287"/>
                <a:gd name="connsiteX1" fmla="*/ 2599366 w 2599366"/>
                <a:gd name="connsiteY1" fmla="*/ 0 h 2554287"/>
                <a:gd name="connsiteX2" fmla="*/ 2599366 w 2599366"/>
                <a:gd name="connsiteY2" fmla="*/ 2554287 h 2554287"/>
                <a:gd name="connsiteX3" fmla="*/ 0 w 2599366"/>
                <a:gd name="connsiteY3" fmla="*/ 2542904 h 2554287"/>
                <a:gd name="connsiteX4" fmla="*/ 895288 w 2599366"/>
                <a:gd name="connsiteY4" fmla="*/ 1 h 2554287"/>
                <a:gd name="connsiteX0" fmla="*/ 895288 w 2611581"/>
                <a:gd name="connsiteY0" fmla="*/ 1 h 2565670"/>
                <a:gd name="connsiteX1" fmla="*/ 2599366 w 2611581"/>
                <a:gd name="connsiteY1" fmla="*/ 0 h 2565670"/>
                <a:gd name="connsiteX2" fmla="*/ 2611581 w 2611581"/>
                <a:gd name="connsiteY2" fmla="*/ 2565670 h 2565670"/>
                <a:gd name="connsiteX3" fmla="*/ 0 w 2611581"/>
                <a:gd name="connsiteY3" fmla="*/ 2542904 h 2565670"/>
                <a:gd name="connsiteX4" fmla="*/ 895288 w 2611581"/>
                <a:gd name="connsiteY4" fmla="*/ 1 h 2565670"/>
                <a:gd name="connsiteX0" fmla="*/ 895288 w 2611581"/>
                <a:gd name="connsiteY0" fmla="*/ 1 h 2565670"/>
                <a:gd name="connsiteX1" fmla="*/ 2599366 w 2611581"/>
                <a:gd name="connsiteY1" fmla="*/ 0 h 2565670"/>
                <a:gd name="connsiteX2" fmla="*/ 2611581 w 2611581"/>
                <a:gd name="connsiteY2" fmla="*/ 2565670 h 2565670"/>
                <a:gd name="connsiteX3" fmla="*/ 0 w 2611581"/>
                <a:gd name="connsiteY3" fmla="*/ 2542904 h 2565670"/>
                <a:gd name="connsiteX4" fmla="*/ 895288 w 2611581"/>
                <a:gd name="connsiteY4" fmla="*/ 1 h 2565670"/>
                <a:gd name="connsiteX0" fmla="*/ 895288 w 2611581"/>
                <a:gd name="connsiteY0" fmla="*/ 1 h 2565670"/>
                <a:gd name="connsiteX1" fmla="*/ 2599366 w 2611581"/>
                <a:gd name="connsiteY1" fmla="*/ 0 h 2565670"/>
                <a:gd name="connsiteX2" fmla="*/ 2611581 w 2611581"/>
                <a:gd name="connsiteY2" fmla="*/ 2565670 h 2565670"/>
                <a:gd name="connsiteX3" fmla="*/ 0 w 2611581"/>
                <a:gd name="connsiteY3" fmla="*/ 2545750 h 2565670"/>
                <a:gd name="connsiteX4" fmla="*/ 895288 w 2611581"/>
                <a:gd name="connsiteY4" fmla="*/ 1 h 2565670"/>
                <a:gd name="connsiteX0" fmla="*/ 1544433 w 3260726"/>
                <a:gd name="connsiteY0" fmla="*/ 1 h 2565670"/>
                <a:gd name="connsiteX1" fmla="*/ 3248511 w 3260726"/>
                <a:gd name="connsiteY1" fmla="*/ 0 h 2565670"/>
                <a:gd name="connsiteX2" fmla="*/ 3260726 w 3260726"/>
                <a:gd name="connsiteY2" fmla="*/ 2565670 h 2565670"/>
                <a:gd name="connsiteX3" fmla="*/ 0 w 3260726"/>
                <a:gd name="connsiteY3" fmla="*/ 2521058 h 2565670"/>
                <a:gd name="connsiteX4" fmla="*/ 1544433 w 3260726"/>
                <a:gd name="connsiteY4" fmla="*/ 1 h 2565670"/>
                <a:gd name="connsiteX0" fmla="*/ 921784 w 3260726"/>
                <a:gd name="connsiteY0" fmla="*/ 12347 h 2565670"/>
                <a:gd name="connsiteX1" fmla="*/ 3248511 w 3260726"/>
                <a:gd name="connsiteY1" fmla="*/ 0 h 2565670"/>
                <a:gd name="connsiteX2" fmla="*/ 3260726 w 3260726"/>
                <a:gd name="connsiteY2" fmla="*/ 2565670 h 2565670"/>
                <a:gd name="connsiteX3" fmla="*/ 0 w 3260726"/>
                <a:gd name="connsiteY3" fmla="*/ 2521058 h 2565670"/>
                <a:gd name="connsiteX4" fmla="*/ 921784 w 3260726"/>
                <a:gd name="connsiteY4" fmla="*/ 12347 h 2565670"/>
                <a:gd name="connsiteX0" fmla="*/ 921784 w 3260726"/>
                <a:gd name="connsiteY0" fmla="*/ 12347 h 2565670"/>
                <a:gd name="connsiteX1" fmla="*/ 2321160 w 3260726"/>
                <a:gd name="connsiteY1" fmla="*/ 0 h 2565670"/>
                <a:gd name="connsiteX2" fmla="*/ 3260726 w 3260726"/>
                <a:gd name="connsiteY2" fmla="*/ 2565670 h 2565670"/>
                <a:gd name="connsiteX3" fmla="*/ 0 w 3260726"/>
                <a:gd name="connsiteY3" fmla="*/ 2521058 h 2565670"/>
                <a:gd name="connsiteX4" fmla="*/ 921784 w 3260726"/>
                <a:gd name="connsiteY4" fmla="*/ 12347 h 2565670"/>
                <a:gd name="connsiteX0" fmla="*/ 921784 w 2322228"/>
                <a:gd name="connsiteY0" fmla="*/ 12347 h 2565670"/>
                <a:gd name="connsiteX1" fmla="*/ 2321160 w 2322228"/>
                <a:gd name="connsiteY1" fmla="*/ 0 h 2565670"/>
                <a:gd name="connsiteX2" fmla="*/ 2320129 w 2322228"/>
                <a:gd name="connsiteY2" fmla="*/ 2565670 h 2565670"/>
                <a:gd name="connsiteX3" fmla="*/ 0 w 2322228"/>
                <a:gd name="connsiteY3" fmla="*/ 2521058 h 2565670"/>
                <a:gd name="connsiteX4" fmla="*/ 921784 w 2322228"/>
                <a:gd name="connsiteY4" fmla="*/ 12347 h 2565670"/>
                <a:gd name="connsiteX0" fmla="*/ 921784 w 2322228"/>
                <a:gd name="connsiteY0" fmla="*/ 0 h 2571841"/>
                <a:gd name="connsiteX1" fmla="*/ 2321160 w 2322228"/>
                <a:gd name="connsiteY1" fmla="*/ 6171 h 2571841"/>
                <a:gd name="connsiteX2" fmla="*/ 2320129 w 2322228"/>
                <a:gd name="connsiteY2" fmla="*/ 2571841 h 2571841"/>
                <a:gd name="connsiteX3" fmla="*/ 0 w 2322228"/>
                <a:gd name="connsiteY3" fmla="*/ 2527229 h 2571841"/>
                <a:gd name="connsiteX4" fmla="*/ 921784 w 2322228"/>
                <a:gd name="connsiteY4" fmla="*/ 0 h 2571841"/>
                <a:gd name="connsiteX0" fmla="*/ 921784 w 2611583"/>
                <a:gd name="connsiteY0" fmla="*/ 0 h 2540977"/>
                <a:gd name="connsiteX1" fmla="*/ 2321160 w 2611583"/>
                <a:gd name="connsiteY1" fmla="*/ 6171 h 2540977"/>
                <a:gd name="connsiteX2" fmla="*/ 2611583 w 2611583"/>
                <a:gd name="connsiteY2" fmla="*/ 2540977 h 2540977"/>
                <a:gd name="connsiteX3" fmla="*/ 0 w 2611583"/>
                <a:gd name="connsiteY3" fmla="*/ 2527229 h 2540977"/>
                <a:gd name="connsiteX4" fmla="*/ 921784 w 2611583"/>
                <a:gd name="connsiteY4" fmla="*/ 0 h 2540977"/>
                <a:gd name="connsiteX0" fmla="*/ 921784 w 2611583"/>
                <a:gd name="connsiteY0" fmla="*/ 2 h 2540979"/>
                <a:gd name="connsiteX1" fmla="*/ 2572870 w 2611583"/>
                <a:gd name="connsiteY1" fmla="*/ 0 h 2540979"/>
                <a:gd name="connsiteX2" fmla="*/ 2611583 w 2611583"/>
                <a:gd name="connsiteY2" fmla="*/ 2540979 h 2540979"/>
                <a:gd name="connsiteX3" fmla="*/ 0 w 2611583"/>
                <a:gd name="connsiteY3" fmla="*/ 2527231 h 2540979"/>
                <a:gd name="connsiteX4" fmla="*/ 921784 w 2611583"/>
                <a:gd name="connsiteY4" fmla="*/ 2 h 2540979"/>
                <a:gd name="connsiteX0" fmla="*/ 921784 w 2705467"/>
                <a:gd name="connsiteY0" fmla="*/ 0 h 2540977"/>
                <a:gd name="connsiteX1" fmla="*/ 2705349 w 2705467"/>
                <a:gd name="connsiteY1" fmla="*/ 6171 h 2540977"/>
                <a:gd name="connsiteX2" fmla="*/ 2611583 w 2705467"/>
                <a:gd name="connsiteY2" fmla="*/ 2540977 h 2540977"/>
                <a:gd name="connsiteX3" fmla="*/ 0 w 2705467"/>
                <a:gd name="connsiteY3" fmla="*/ 2527229 h 2540977"/>
                <a:gd name="connsiteX4" fmla="*/ 921784 w 2705467"/>
                <a:gd name="connsiteY4" fmla="*/ 0 h 2540977"/>
                <a:gd name="connsiteX0" fmla="*/ 921784 w 2718702"/>
                <a:gd name="connsiteY0" fmla="*/ 2 h 2540979"/>
                <a:gd name="connsiteX1" fmla="*/ 2718597 w 2718702"/>
                <a:gd name="connsiteY1" fmla="*/ 0 h 2540979"/>
                <a:gd name="connsiteX2" fmla="*/ 2611583 w 2718702"/>
                <a:gd name="connsiteY2" fmla="*/ 2540979 h 2540979"/>
                <a:gd name="connsiteX3" fmla="*/ 0 w 2718702"/>
                <a:gd name="connsiteY3" fmla="*/ 2527231 h 2540979"/>
                <a:gd name="connsiteX4" fmla="*/ 921784 w 2718702"/>
                <a:gd name="connsiteY4" fmla="*/ 2 h 2540979"/>
                <a:gd name="connsiteX0" fmla="*/ 921784 w 2679012"/>
                <a:gd name="connsiteY0" fmla="*/ 0 h 2540977"/>
                <a:gd name="connsiteX1" fmla="*/ 2678853 w 2679012"/>
                <a:gd name="connsiteY1" fmla="*/ 6171 h 2540977"/>
                <a:gd name="connsiteX2" fmla="*/ 2611583 w 2679012"/>
                <a:gd name="connsiteY2" fmla="*/ 2540977 h 2540977"/>
                <a:gd name="connsiteX3" fmla="*/ 0 w 2679012"/>
                <a:gd name="connsiteY3" fmla="*/ 2527229 h 2540977"/>
                <a:gd name="connsiteX4" fmla="*/ 921784 w 2679012"/>
                <a:gd name="connsiteY4" fmla="*/ 0 h 2540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79012" h="2540977">
                  <a:moveTo>
                    <a:pt x="921784" y="0"/>
                  </a:moveTo>
                  <a:lnTo>
                    <a:pt x="2678853" y="6171"/>
                  </a:lnTo>
                  <a:cubicBezTo>
                    <a:pt x="2682925" y="861394"/>
                    <a:pt x="2607511" y="1685754"/>
                    <a:pt x="2611583" y="2540977"/>
                  </a:cubicBezTo>
                  <a:lnTo>
                    <a:pt x="0" y="2527229"/>
                  </a:lnTo>
                  <a:lnTo>
                    <a:pt x="921784" y="0"/>
                  </a:lnTo>
                  <a:close/>
                </a:path>
              </a:pathLst>
            </a:custGeom>
            <a:blipFill rotWithShape="0">
              <a:blip r:embed="rId3">
                <a:duotone>
                  <a:schemeClr val="bg2">
                    <a:shade val="76000"/>
                    <a:satMod val="180000"/>
                  </a:schemeClr>
                  <a:schemeClr val="bg2">
                    <a:tint val="80000"/>
                    <a:satMod val="120000"/>
                    <a:lumMod val="180000"/>
                  </a:schemeClr>
                </a:duotone>
              </a:blip>
              <a:stretch>
                <a:fillRect l="-114598" r="-265621" b="-28686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en-US" sz="2700" dirty="0">
                <a:solidFill>
                  <a:prstClr val="white"/>
                </a:solidFill>
                <a:latin typeface="Corbel" panose="020B0503020204020204"/>
              </a:endParaRPr>
            </a:p>
          </p:txBody>
        </p:sp>
        <p:sp useBgFill="1">
          <p:nvSpPr>
            <p:cNvPr id="139" name="Rectangle 20">
              <a:extLst>
                <a:ext uri="{FF2B5EF4-FFF2-40B4-BE49-F238E27FC236}">
                  <a16:creationId xmlns:a16="http://schemas.microsoft.com/office/drawing/2014/main" id="{03DB1AC6-5430-4CD3-BD83-86E675A11A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white">
            <a:xfrm>
              <a:off x="2211875" y="5257482"/>
              <a:ext cx="2586931" cy="1619837"/>
            </a:xfrm>
            <a:custGeom>
              <a:avLst/>
              <a:gdLst>
                <a:gd name="connsiteX0" fmla="*/ 0 w 2611581"/>
                <a:gd name="connsiteY0" fmla="*/ 0 h 4303713"/>
                <a:gd name="connsiteX1" fmla="*/ 2611581 w 2611581"/>
                <a:gd name="connsiteY1" fmla="*/ 0 h 4303713"/>
                <a:gd name="connsiteX2" fmla="*/ 2611581 w 2611581"/>
                <a:gd name="connsiteY2" fmla="*/ 4303713 h 4303713"/>
                <a:gd name="connsiteX3" fmla="*/ 0 w 2611581"/>
                <a:gd name="connsiteY3" fmla="*/ 4303713 h 4303713"/>
                <a:gd name="connsiteX4" fmla="*/ 0 w 2611581"/>
                <a:gd name="connsiteY4" fmla="*/ 0 h 4303713"/>
                <a:gd name="connsiteX0" fmla="*/ 0 w 2611581"/>
                <a:gd name="connsiteY0" fmla="*/ 0 h 4314104"/>
                <a:gd name="connsiteX1" fmla="*/ 2611581 w 2611581"/>
                <a:gd name="connsiteY1" fmla="*/ 0 h 4314104"/>
                <a:gd name="connsiteX2" fmla="*/ 2611581 w 2611581"/>
                <a:gd name="connsiteY2" fmla="*/ 4303713 h 4314104"/>
                <a:gd name="connsiteX3" fmla="*/ 1693718 w 2611581"/>
                <a:gd name="connsiteY3" fmla="*/ 4314104 h 4314104"/>
                <a:gd name="connsiteX4" fmla="*/ 0 w 2611581"/>
                <a:gd name="connsiteY4" fmla="*/ 0 h 4314104"/>
                <a:gd name="connsiteX0" fmla="*/ 0 w 2611581"/>
                <a:gd name="connsiteY0" fmla="*/ 0 h 4314104"/>
                <a:gd name="connsiteX1" fmla="*/ 2611581 w 2611581"/>
                <a:gd name="connsiteY1" fmla="*/ 0 h 4314104"/>
                <a:gd name="connsiteX2" fmla="*/ 2611581 w 2611581"/>
                <a:gd name="connsiteY2" fmla="*/ 4303713 h 4314104"/>
                <a:gd name="connsiteX3" fmla="*/ 1963882 w 2611581"/>
                <a:gd name="connsiteY3" fmla="*/ 4314104 h 4314104"/>
                <a:gd name="connsiteX4" fmla="*/ 0 w 2611581"/>
                <a:gd name="connsiteY4" fmla="*/ 0 h 4314104"/>
                <a:gd name="connsiteX0" fmla="*/ 0 w 2611581"/>
                <a:gd name="connsiteY0" fmla="*/ 0 h 4303713"/>
                <a:gd name="connsiteX1" fmla="*/ 2611581 w 2611581"/>
                <a:gd name="connsiteY1" fmla="*/ 0 h 4303713"/>
                <a:gd name="connsiteX2" fmla="*/ 2611581 w 2611581"/>
                <a:gd name="connsiteY2" fmla="*/ 4303713 h 4303713"/>
                <a:gd name="connsiteX3" fmla="*/ 2213264 w 2611581"/>
                <a:gd name="connsiteY3" fmla="*/ 4293322 h 4303713"/>
                <a:gd name="connsiteX4" fmla="*/ 0 w 2611581"/>
                <a:gd name="connsiteY4" fmla="*/ 0 h 4303713"/>
                <a:gd name="connsiteX0" fmla="*/ 0 w 2611581"/>
                <a:gd name="connsiteY0" fmla="*/ 0 h 4303713"/>
                <a:gd name="connsiteX1" fmla="*/ 2611581 w 2611581"/>
                <a:gd name="connsiteY1" fmla="*/ 0 h 4303713"/>
                <a:gd name="connsiteX2" fmla="*/ 2611581 w 2611581"/>
                <a:gd name="connsiteY2" fmla="*/ 4303713 h 4303713"/>
                <a:gd name="connsiteX3" fmla="*/ 2171701 w 2611581"/>
                <a:gd name="connsiteY3" fmla="*/ 3638695 h 4303713"/>
                <a:gd name="connsiteX4" fmla="*/ 0 w 2611581"/>
                <a:gd name="connsiteY4" fmla="*/ 0 h 4303713"/>
                <a:gd name="connsiteX0" fmla="*/ 0 w 2720934"/>
                <a:gd name="connsiteY0" fmla="*/ 268283 h 4303713"/>
                <a:gd name="connsiteX1" fmla="*/ 2720934 w 2720934"/>
                <a:gd name="connsiteY1" fmla="*/ 0 h 4303713"/>
                <a:gd name="connsiteX2" fmla="*/ 2720934 w 2720934"/>
                <a:gd name="connsiteY2" fmla="*/ 4303713 h 4303713"/>
                <a:gd name="connsiteX3" fmla="*/ 2281054 w 2720934"/>
                <a:gd name="connsiteY3" fmla="*/ 3638695 h 4303713"/>
                <a:gd name="connsiteX4" fmla="*/ 0 w 2720934"/>
                <a:gd name="connsiteY4" fmla="*/ 268283 h 4303713"/>
                <a:gd name="connsiteX0" fmla="*/ 0 w 2720934"/>
                <a:gd name="connsiteY0" fmla="*/ 268283 h 4303713"/>
                <a:gd name="connsiteX1" fmla="*/ 2720934 w 2720934"/>
                <a:gd name="connsiteY1" fmla="*/ 0 h 4303713"/>
                <a:gd name="connsiteX2" fmla="*/ 2720934 w 2720934"/>
                <a:gd name="connsiteY2" fmla="*/ 4303713 h 4303713"/>
                <a:gd name="connsiteX3" fmla="*/ 2264231 w 2720934"/>
                <a:gd name="connsiteY3" fmla="*/ 3717600 h 4303713"/>
                <a:gd name="connsiteX4" fmla="*/ 0 w 2720934"/>
                <a:gd name="connsiteY4" fmla="*/ 268283 h 4303713"/>
                <a:gd name="connsiteX0" fmla="*/ 0 w 2720934"/>
                <a:gd name="connsiteY0" fmla="*/ 268283 h 4335275"/>
                <a:gd name="connsiteX1" fmla="*/ 2720934 w 2720934"/>
                <a:gd name="connsiteY1" fmla="*/ 0 h 4335275"/>
                <a:gd name="connsiteX2" fmla="*/ 2653639 w 2720934"/>
                <a:gd name="connsiteY2" fmla="*/ 4335275 h 4335275"/>
                <a:gd name="connsiteX3" fmla="*/ 2264231 w 2720934"/>
                <a:gd name="connsiteY3" fmla="*/ 3717600 h 4335275"/>
                <a:gd name="connsiteX4" fmla="*/ 0 w 2720934"/>
                <a:gd name="connsiteY4" fmla="*/ 268283 h 4335275"/>
                <a:gd name="connsiteX0" fmla="*/ 0 w 2737757"/>
                <a:gd name="connsiteY0" fmla="*/ 236721 h 4335275"/>
                <a:gd name="connsiteX1" fmla="*/ 2737757 w 2737757"/>
                <a:gd name="connsiteY1" fmla="*/ 0 h 4335275"/>
                <a:gd name="connsiteX2" fmla="*/ 2670462 w 2737757"/>
                <a:gd name="connsiteY2" fmla="*/ 4335275 h 4335275"/>
                <a:gd name="connsiteX3" fmla="*/ 2281054 w 2737757"/>
                <a:gd name="connsiteY3" fmla="*/ 3717600 h 4335275"/>
                <a:gd name="connsiteX4" fmla="*/ 0 w 2737757"/>
                <a:gd name="connsiteY4" fmla="*/ 236721 h 4335275"/>
                <a:gd name="connsiteX0" fmla="*/ 0 w 2729346"/>
                <a:gd name="connsiteY0" fmla="*/ 0 h 4098554"/>
                <a:gd name="connsiteX1" fmla="*/ 2729346 w 2729346"/>
                <a:gd name="connsiteY1" fmla="*/ 126250 h 4098554"/>
                <a:gd name="connsiteX2" fmla="*/ 2670462 w 2729346"/>
                <a:gd name="connsiteY2" fmla="*/ 4098554 h 4098554"/>
                <a:gd name="connsiteX3" fmla="*/ 2281054 w 2729346"/>
                <a:gd name="connsiteY3" fmla="*/ 3480879 h 4098554"/>
                <a:gd name="connsiteX4" fmla="*/ 0 w 2729346"/>
                <a:gd name="connsiteY4" fmla="*/ 0 h 4098554"/>
                <a:gd name="connsiteX0" fmla="*/ 0 w 2720934"/>
                <a:gd name="connsiteY0" fmla="*/ 0 h 4098554"/>
                <a:gd name="connsiteX1" fmla="*/ 2720934 w 2720934"/>
                <a:gd name="connsiteY1" fmla="*/ 31562 h 4098554"/>
                <a:gd name="connsiteX2" fmla="*/ 2670462 w 2720934"/>
                <a:gd name="connsiteY2" fmla="*/ 4098554 h 4098554"/>
                <a:gd name="connsiteX3" fmla="*/ 2281054 w 2720934"/>
                <a:gd name="connsiteY3" fmla="*/ 3480879 h 4098554"/>
                <a:gd name="connsiteX4" fmla="*/ 0 w 2720934"/>
                <a:gd name="connsiteY4" fmla="*/ 0 h 4098554"/>
                <a:gd name="connsiteX0" fmla="*/ 0 w 2720934"/>
                <a:gd name="connsiteY0" fmla="*/ 15782 h 4114336"/>
                <a:gd name="connsiteX1" fmla="*/ 2720934 w 2720934"/>
                <a:gd name="connsiteY1" fmla="*/ 0 h 4114336"/>
                <a:gd name="connsiteX2" fmla="*/ 2670462 w 2720934"/>
                <a:gd name="connsiteY2" fmla="*/ 4114336 h 4114336"/>
                <a:gd name="connsiteX3" fmla="*/ 2281054 w 2720934"/>
                <a:gd name="connsiteY3" fmla="*/ 3496661 h 4114336"/>
                <a:gd name="connsiteX4" fmla="*/ 0 w 2720934"/>
                <a:gd name="connsiteY4" fmla="*/ 15782 h 4114336"/>
                <a:gd name="connsiteX0" fmla="*/ 0 w 2820289"/>
                <a:gd name="connsiteY0" fmla="*/ 15782 h 4114336"/>
                <a:gd name="connsiteX1" fmla="*/ 2820289 w 2820289"/>
                <a:gd name="connsiteY1" fmla="*/ 0 h 4114336"/>
                <a:gd name="connsiteX2" fmla="*/ 2769817 w 2820289"/>
                <a:gd name="connsiteY2" fmla="*/ 4114336 h 4114336"/>
                <a:gd name="connsiteX3" fmla="*/ 2380409 w 2820289"/>
                <a:gd name="connsiteY3" fmla="*/ 3496661 h 4114336"/>
                <a:gd name="connsiteX4" fmla="*/ 0 w 2820289"/>
                <a:gd name="connsiteY4" fmla="*/ 15782 h 4114336"/>
                <a:gd name="connsiteX0" fmla="*/ 0 w 2820289"/>
                <a:gd name="connsiteY0" fmla="*/ 15782 h 4114336"/>
                <a:gd name="connsiteX1" fmla="*/ 2820289 w 2820289"/>
                <a:gd name="connsiteY1" fmla="*/ 0 h 4114336"/>
                <a:gd name="connsiteX2" fmla="*/ 2769817 w 2820289"/>
                <a:gd name="connsiteY2" fmla="*/ 4114336 h 4114336"/>
                <a:gd name="connsiteX3" fmla="*/ 2362876 w 2820289"/>
                <a:gd name="connsiteY3" fmla="*/ 3517980 h 4114336"/>
                <a:gd name="connsiteX4" fmla="*/ 0 w 2820289"/>
                <a:gd name="connsiteY4" fmla="*/ 15782 h 4114336"/>
                <a:gd name="connsiteX0" fmla="*/ 0 w 2820289"/>
                <a:gd name="connsiteY0" fmla="*/ 15782 h 4114336"/>
                <a:gd name="connsiteX1" fmla="*/ 2820289 w 2820289"/>
                <a:gd name="connsiteY1" fmla="*/ 0 h 4114336"/>
                <a:gd name="connsiteX2" fmla="*/ 2763972 w 2820289"/>
                <a:gd name="connsiteY2" fmla="*/ 4114336 h 4114336"/>
                <a:gd name="connsiteX3" fmla="*/ 2362876 w 2820289"/>
                <a:gd name="connsiteY3" fmla="*/ 3517980 h 4114336"/>
                <a:gd name="connsiteX4" fmla="*/ 0 w 2820289"/>
                <a:gd name="connsiteY4" fmla="*/ 15782 h 4114336"/>
                <a:gd name="connsiteX0" fmla="*/ 0 w 3721149"/>
                <a:gd name="connsiteY0" fmla="*/ 0 h 4269703"/>
                <a:gd name="connsiteX1" fmla="*/ 3721149 w 3721149"/>
                <a:gd name="connsiteY1" fmla="*/ 155367 h 4269703"/>
                <a:gd name="connsiteX2" fmla="*/ 3664832 w 3721149"/>
                <a:gd name="connsiteY2" fmla="*/ 4269703 h 4269703"/>
                <a:gd name="connsiteX3" fmla="*/ 3263736 w 3721149"/>
                <a:gd name="connsiteY3" fmla="*/ 3673347 h 4269703"/>
                <a:gd name="connsiteX4" fmla="*/ 0 w 3721149"/>
                <a:gd name="connsiteY4" fmla="*/ 0 h 4269703"/>
                <a:gd name="connsiteX0" fmla="*/ 0 w 3721149"/>
                <a:gd name="connsiteY0" fmla="*/ 0 h 4289488"/>
                <a:gd name="connsiteX1" fmla="*/ 3721149 w 3721149"/>
                <a:gd name="connsiteY1" fmla="*/ 155367 h 4289488"/>
                <a:gd name="connsiteX2" fmla="*/ 3664832 w 3721149"/>
                <a:gd name="connsiteY2" fmla="*/ 4269703 h 4289488"/>
                <a:gd name="connsiteX3" fmla="*/ 1705997 w 3721149"/>
                <a:gd name="connsiteY3" fmla="*/ 4289488 h 4289488"/>
                <a:gd name="connsiteX4" fmla="*/ 0 w 3721149"/>
                <a:gd name="connsiteY4" fmla="*/ 0 h 4289488"/>
                <a:gd name="connsiteX0" fmla="*/ 0 w 3664846"/>
                <a:gd name="connsiteY0" fmla="*/ 15785 h 4305273"/>
                <a:gd name="connsiteX1" fmla="*/ 3664846 w 3664846"/>
                <a:gd name="connsiteY1" fmla="*/ 0 h 4305273"/>
                <a:gd name="connsiteX2" fmla="*/ 3664832 w 3664846"/>
                <a:gd name="connsiteY2" fmla="*/ 4285488 h 4305273"/>
                <a:gd name="connsiteX3" fmla="*/ 1705997 w 3664846"/>
                <a:gd name="connsiteY3" fmla="*/ 4305273 h 4305273"/>
                <a:gd name="connsiteX4" fmla="*/ 0 w 3664846"/>
                <a:gd name="connsiteY4" fmla="*/ 15785 h 4305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4846" h="4305273">
                  <a:moveTo>
                    <a:pt x="0" y="15785"/>
                  </a:moveTo>
                  <a:lnTo>
                    <a:pt x="3664846" y="0"/>
                  </a:lnTo>
                  <a:cubicBezTo>
                    <a:pt x="3664841" y="1428496"/>
                    <a:pt x="3664837" y="2856992"/>
                    <a:pt x="3664832" y="4285488"/>
                  </a:cubicBezTo>
                  <a:lnTo>
                    <a:pt x="1705997" y="4305273"/>
                  </a:lnTo>
                  <a:lnTo>
                    <a:pt x="0" y="15785"/>
                  </a:lnTo>
                  <a:close/>
                </a:path>
              </a:pathLst>
            </a:custGeom>
            <a:blipFill rotWithShape="0">
              <a:blip r:embed="rId3">
                <a:duotone>
                  <a:schemeClr val="bg2">
                    <a:shade val="76000"/>
                    <a:satMod val="180000"/>
                  </a:schemeClr>
                  <a:schemeClr val="bg2">
                    <a:tint val="80000"/>
                    <a:satMod val="120000"/>
                    <a:lumMod val="180000"/>
                  </a:schemeClr>
                </a:duotone>
              </a:blip>
              <a:stretch>
                <a:fillRect l="-163116" t="-323529" r="-398251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en-US" sz="2700" dirty="0">
                <a:solidFill>
                  <a:prstClr val="white"/>
                </a:solidFill>
                <a:latin typeface="Corbel" panose="020B0503020204020204"/>
              </a:endParaRPr>
            </a:p>
          </p:txBody>
        </p:sp>
      </p:grpSp>
      <p:grpSp>
        <p:nvGrpSpPr>
          <p:cNvPr id="141" name="Group 140">
            <a:extLst>
              <a:ext uri="{FF2B5EF4-FFF2-40B4-BE49-F238E27FC236}">
                <a16:creationId xmlns:a16="http://schemas.microsoft.com/office/drawing/2014/main" id="{78326E10-C8CB-487F-A110-F861268DE6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3540919" y="1"/>
            <a:ext cx="3655220" cy="10287002"/>
            <a:chOff x="1320800" y="0"/>
            <a:chExt cx="2436813" cy="6858001"/>
          </a:xfrm>
        </p:grpSpPr>
        <p:sp>
          <p:nvSpPr>
            <p:cNvPr id="142" name="Freeform 6">
              <a:extLst>
                <a:ext uri="{FF2B5EF4-FFF2-40B4-BE49-F238E27FC236}">
                  <a16:creationId xmlns:a16="http://schemas.microsoft.com/office/drawing/2014/main" id="{3279962B-46D2-4E19-B632-39B80D1E80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43" name="Freeform 7">
              <a:extLst>
                <a:ext uri="{FF2B5EF4-FFF2-40B4-BE49-F238E27FC236}">
                  <a16:creationId xmlns:a16="http://schemas.microsoft.com/office/drawing/2014/main" id="{321A335A-53CB-4C17-AB51-5D9C2DCB45E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44" name="Freeform 8">
              <a:extLst>
                <a:ext uri="{FF2B5EF4-FFF2-40B4-BE49-F238E27FC236}">
                  <a16:creationId xmlns:a16="http://schemas.microsoft.com/office/drawing/2014/main" id="{A0E0D557-405B-469F-AEDE-4E3404AA416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45" name="Freeform 9">
              <a:extLst>
                <a:ext uri="{FF2B5EF4-FFF2-40B4-BE49-F238E27FC236}">
                  <a16:creationId xmlns:a16="http://schemas.microsoft.com/office/drawing/2014/main" id="{D8D4E62F-9393-40A6-9E85-9F3B59C4628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46" name="Freeform 10">
              <a:extLst>
                <a:ext uri="{FF2B5EF4-FFF2-40B4-BE49-F238E27FC236}">
                  <a16:creationId xmlns:a16="http://schemas.microsoft.com/office/drawing/2014/main" id="{FABD11B1-DE89-45BC-8204-968C88AADC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47" name="Freeform 11">
              <a:extLst>
                <a:ext uri="{FF2B5EF4-FFF2-40B4-BE49-F238E27FC236}">
                  <a16:creationId xmlns:a16="http://schemas.microsoft.com/office/drawing/2014/main" id="{AFA4965A-1FBC-44B8-B96A-3F5275C3AEF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5" name="Title 4">
            <a:extLst>
              <a:ext uri="{FF2B5EF4-FFF2-40B4-BE49-F238E27FC236}">
                <a16:creationId xmlns:a16="http://schemas.microsoft.com/office/drawing/2014/main" id="{CBF77D4B-F083-4B49-8F4B-E3F1A102C0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3599" y="-19313"/>
            <a:ext cx="11018837" cy="1619514"/>
          </a:xfrm>
        </p:spPr>
        <p:txBody>
          <a:bodyPr>
            <a:normAutofit/>
          </a:bodyPr>
          <a:lstStyle/>
          <a:p>
            <a:r>
              <a:rPr lang="en-US" sz="5400" b="1" i="1" dirty="0"/>
              <a:t>Grimm v. Gloucester County Sch. Bd.</a:t>
            </a:r>
            <a:r>
              <a:rPr lang="en-US" sz="5400" b="1" dirty="0"/>
              <a:t> </a:t>
            </a:r>
          </a:p>
        </p:txBody>
      </p:sp>
      <p:pic>
        <p:nvPicPr>
          <p:cNvPr id="5122" name="Picture 2" descr="Grimm v. Gloucester County School Board | American Civil Liberties Union">
            <a:extLst>
              <a:ext uri="{FF2B5EF4-FFF2-40B4-BE49-F238E27FC236}">
                <a16:creationId xmlns:a16="http://schemas.microsoft.com/office/drawing/2014/main" id="{17EFA3DE-9D74-4C28-92C6-1B0E3D99F2B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12" r="32210" b="-2"/>
          <a:stretch/>
        </p:blipFill>
        <p:spPr bwMode="auto">
          <a:xfrm>
            <a:off x="31" y="15"/>
            <a:ext cx="5188715" cy="10286985"/>
          </a:xfrm>
          <a:custGeom>
            <a:avLst/>
            <a:gdLst/>
            <a:ahLst/>
            <a:cxnLst/>
            <a:rect l="l" t="t" r="r" b="b"/>
            <a:pathLst>
              <a:path w="3458633" h="6858000">
                <a:moveTo>
                  <a:pt x="0" y="0"/>
                </a:moveTo>
                <a:lnTo>
                  <a:pt x="3174999" y="0"/>
                </a:lnTo>
                <a:lnTo>
                  <a:pt x="2294466" y="5223932"/>
                </a:lnTo>
                <a:lnTo>
                  <a:pt x="3458633" y="6853767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noFill/>
          <a:ln w="38100"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56EEF28-97BE-4FB7-9587-C7656E5A01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65801" y="1765936"/>
            <a:ext cx="11488734" cy="8332469"/>
          </a:xfrm>
        </p:spPr>
        <p:txBody>
          <a:bodyPr anchor="t">
            <a:normAutofit/>
          </a:bodyPr>
          <a:lstStyle/>
          <a:p>
            <a:pPr marL="0" indent="0" algn="ctr">
              <a:buNone/>
            </a:pPr>
            <a:r>
              <a:rPr lang="en-US" sz="6000" b="1" dirty="0"/>
              <a:t>FACTUAL BACKGROUND</a:t>
            </a:r>
          </a:p>
          <a:p>
            <a:r>
              <a:rPr lang="en-US" sz="4000" dirty="0"/>
              <a:t>For seven weeks, Grimm used the boys' restrooms without incident.</a:t>
            </a:r>
          </a:p>
          <a:p>
            <a:r>
              <a:rPr lang="en-US" sz="4000" dirty="0"/>
              <a:t>But when word got out, adults and students complained to school district leadership.</a:t>
            </a:r>
          </a:p>
          <a:p>
            <a:r>
              <a:rPr lang="en-US" sz="4000" dirty="0"/>
              <a:t>Grimm’s bathroom use was discussed at a board meeting, where most comments centered on:</a:t>
            </a:r>
          </a:p>
          <a:p>
            <a:pPr lvl="1"/>
            <a:r>
              <a:rPr lang="en-US" sz="3400" dirty="0"/>
              <a:t>(1) Majority must be protected from minority intrusion, and</a:t>
            </a:r>
          </a:p>
          <a:p>
            <a:pPr lvl="1"/>
            <a:r>
              <a:rPr lang="en-US" sz="3400" dirty="0"/>
              <a:t>(2) Allowing transgender bathroom use would permit predatory behavior by transgender girls.</a:t>
            </a:r>
          </a:p>
          <a:p>
            <a:pPr lvl="2"/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5131B96-387A-40FE-92C2-0FCFED8C1B6F}"/>
              </a:ext>
            </a:extLst>
          </p:cNvPr>
          <p:cNvSpPr txBox="1"/>
          <p:nvPr/>
        </p:nvSpPr>
        <p:spPr>
          <a:xfrm>
            <a:off x="214313" y="9529763"/>
            <a:ext cx="405765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en-US" sz="2700" dirty="0">
                <a:solidFill>
                  <a:prstClr val="white"/>
                </a:solidFill>
                <a:latin typeface="Corbel" panose="020B0503020204020204"/>
              </a:rPr>
              <a:t>Gavin Grimm</a:t>
            </a:r>
          </a:p>
        </p:txBody>
      </p:sp>
    </p:spTree>
    <p:extLst>
      <p:ext uri="{BB962C8B-B14F-4D97-AF65-F5344CB8AC3E}">
        <p14:creationId xmlns:p14="http://schemas.microsoft.com/office/powerpoint/2010/main" val="3709948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duotone>
              <a:schemeClr val="bg2">
                <a:shade val="76000"/>
                <a:satMod val="180000"/>
              </a:schemeClr>
              <a:schemeClr val="bg2">
                <a:tint val="80000"/>
                <a:satMod val="120000"/>
                <a:lumMod val="18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5" name="Rectangle 134">
            <a:extLst>
              <a:ext uri="{FF2B5EF4-FFF2-40B4-BE49-F238E27FC236}">
                <a16:creationId xmlns:a16="http://schemas.microsoft.com/office/drawing/2014/main" id="{85428F22-76B3-4107-AADE-3F9EC95FD3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8288000" cy="10287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2700" dirty="0">
              <a:solidFill>
                <a:prstClr val="white"/>
              </a:solidFill>
              <a:latin typeface="Corbel" panose="020B0503020204020204"/>
            </a:endParaRPr>
          </a:p>
        </p:txBody>
      </p:sp>
      <p:grpSp>
        <p:nvGrpSpPr>
          <p:cNvPr id="137" name="Group 136">
            <a:extLst>
              <a:ext uri="{FF2B5EF4-FFF2-40B4-BE49-F238E27FC236}">
                <a16:creationId xmlns:a16="http://schemas.microsoft.com/office/drawing/2014/main" id="{5346FBCF-5353-4172-96F5-4B7EB07777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3435398" y="-19313"/>
            <a:ext cx="3906594" cy="10335291"/>
            <a:chOff x="2199787" y="-12875"/>
            <a:chExt cx="2679011" cy="6890194"/>
          </a:xfrm>
        </p:grpSpPr>
        <p:sp useBgFill="1">
          <p:nvSpPr>
            <p:cNvPr id="138" name="Rectangle 19">
              <a:extLst>
                <a:ext uri="{FF2B5EF4-FFF2-40B4-BE49-F238E27FC236}">
                  <a16:creationId xmlns:a16="http://schemas.microsoft.com/office/drawing/2014/main" id="{343F3E6D-808D-43AD-9485-AD0014BEAE2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white">
            <a:xfrm>
              <a:off x="2199787" y="-12875"/>
              <a:ext cx="2679011" cy="5301468"/>
            </a:xfrm>
            <a:custGeom>
              <a:avLst/>
              <a:gdLst>
                <a:gd name="connsiteX0" fmla="*/ 0 w 2570017"/>
                <a:gd name="connsiteY0" fmla="*/ 0 h 2554287"/>
                <a:gd name="connsiteX1" fmla="*/ 2570017 w 2570017"/>
                <a:gd name="connsiteY1" fmla="*/ 0 h 2554287"/>
                <a:gd name="connsiteX2" fmla="*/ 2570017 w 2570017"/>
                <a:gd name="connsiteY2" fmla="*/ 2554287 h 2554287"/>
                <a:gd name="connsiteX3" fmla="*/ 0 w 2570017"/>
                <a:gd name="connsiteY3" fmla="*/ 2554287 h 2554287"/>
                <a:gd name="connsiteX4" fmla="*/ 0 w 2570017"/>
                <a:gd name="connsiteY4" fmla="*/ 0 h 2554287"/>
                <a:gd name="connsiteX0" fmla="*/ 904009 w 2570017"/>
                <a:gd name="connsiteY0" fmla="*/ 0 h 2554287"/>
                <a:gd name="connsiteX1" fmla="*/ 2570017 w 2570017"/>
                <a:gd name="connsiteY1" fmla="*/ 0 h 2554287"/>
                <a:gd name="connsiteX2" fmla="*/ 2570017 w 2570017"/>
                <a:gd name="connsiteY2" fmla="*/ 2554287 h 2554287"/>
                <a:gd name="connsiteX3" fmla="*/ 0 w 2570017"/>
                <a:gd name="connsiteY3" fmla="*/ 2554287 h 2554287"/>
                <a:gd name="connsiteX4" fmla="*/ 904009 w 2570017"/>
                <a:gd name="connsiteY4" fmla="*/ 0 h 2554287"/>
                <a:gd name="connsiteX0" fmla="*/ 644236 w 2570017"/>
                <a:gd name="connsiteY0" fmla="*/ 10391 h 2554287"/>
                <a:gd name="connsiteX1" fmla="*/ 2570017 w 2570017"/>
                <a:gd name="connsiteY1" fmla="*/ 0 h 2554287"/>
                <a:gd name="connsiteX2" fmla="*/ 2570017 w 2570017"/>
                <a:gd name="connsiteY2" fmla="*/ 2554287 h 2554287"/>
                <a:gd name="connsiteX3" fmla="*/ 0 w 2570017"/>
                <a:gd name="connsiteY3" fmla="*/ 2554287 h 2554287"/>
                <a:gd name="connsiteX4" fmla="*/ 644236 w 2570017"/>
                <a:gd name="connsiteY4" fmla="*/ 10391 h 2554287"/>
                <a:gd name="connsiteX0" fmla="*/ 633845 w 2570017"/>
                <a:gd name="connsiteY0" fmla="*/ 0 h 2554287"/>
                <a:gd name="connsiteX1" fmla="*/ 2570017 w 2570017"/>
                <a:gd name="connsiteY1" fmla="*/ 0 h 2554287"/>
                <a:gd name="connsiteX2" fmla="*/ 2570017 w 2570017"/>
                <a:gd name="connsiteY2" fmla="*/ 2554287 h 2554287"/>
                <a:gd name="connsiteX3" fmla="*/ 0 w 2570017"/>
                <a:gd name="connsiteY3" fmla="*/ 2554287 h 2554287"/>
                <a:gd name="connsiteX4" fmla="*/ 633845 w 2570017"/>
                <a:gd name="connsiteY4" fmla="*/ 0 h 2554287"/>
                <a:gd name="connsiteX0" fmla="*/ 675409 w 2611581"/>
                <a:gd name="connsiteY0" fmla="*/ 0 h 2554287"/>
                <a:gd name="connsiteX1" fmla="*/ 2611581 w 2611581"/>
                <a:gd name="connsiteY1" fmla="*/ 0 h 2554287"/>
                <a:gd name="connsiteX2" fmla="*/ 2611581 w 2611581"/>
                <a:gd name="connsiteY2" fmla="*/ 2554287 h 2554287"/>
                <a:gd name="connsiteX3" fmla="*/ 0 w 2611581"/>
                <a:gd name="connsiteY3" fmla="*/ 2554287 h 2554287"/>
                <a:gd name="connsiteX4" fmla="*/ 675409 w 2611581"/>
                <a:gd name="connsiteY4" fmla="*/ 0 h 2554287"/>
                <a:gd name="connsiteX0" fmla="*/ 650979 w 2587151"/>
                <a:gd name="connsiteY0" fmla="*/ 0 h 2554287"/>
                <a:gd name="connsiteX1" fmla="*/ 2587151 w 2587151"/>
                <a:gd name="connsiteY1" fmla="*/ 0 h 2554287"/>
                <a:gd name="connsiteX2" fmla="*/ 2587151 w 2587151"/>
                <a:gd name="connsiteY2" fmla="*/ 2554287 h 2554287"/>
                <a:gd name="connsiteX3" fmla="*/ 0 w 2587151"/>
                <a:gd name="connsiteY3" fmla="*/ 2548595 h 2554287"/>
                <a:gd name="connsiteX4" fmla="*/ 650979 w 2587151"/>
                <a:gd name="connsiteY4" fmla="*/ 0 h 2554287"/>
                <a:gd name="connsiteX0" fmla="*/ 730379 w 2587151"/>
                <a:gd name="connsiteY0" fmla="*/ 5692 h 2554287"/>
                <a:gd name="connsiteX1" fmla="*/ 2587151 w 2587151"/>
                <a:gd name="connsiteY1" fmla="*/ 0 h 2554287"/>
                <a:gd name="connsiteX2" fmla="*/ 2587151 w 2587151"/>
                <a:gd name="connsiteY2" fmla="*/ 2554287 h 2554287"/>
                <a:gd name="connsiteX3" fmla="*/ 0 w 2587151"/>
                <a:gd name="connsiteY3" fmla="*/ 2548595 h 2554287"/>
                <a:gd name="connsiteX4" fmla="*/ 730379 w 2587151"/>
                <a:gd name="connsiteY4" fmla="*/ 5692 h 2554287"/>
                <a:gd name="connsiteX0" fmla="*/ 864750 w 2587151"/>
                <a:gd name="connsiteY0" fmla="*/ 2847 h 2554287"/>
                <a:gd name="connsiteX1" fmla="*/ 2587151 w 2587151"/>
                <a:gd name="connsiteY1" fmla="*/ 0 h 2554287"/>
                <a:gd name="connsiteX2" fmla="*/ 2587151 w 2587151"/>
                <a:gd name="connsiteY2" fmla="*/ 2554287 h 2554287"/>
                <a:gd name="connsiteX3" fmla="*/ 0 w 2587151"/>
                <a:gd name="connsiteY3" fmla="*/ 2548595 h 2554287"/>
                <a:gd name="connsiteX4" fmla="*/ 864750 w 2587151"/>
                <a:gd name="connsiteY4" fmla="*/ 2847 h 2554287"/>
                <a:gd name="connsiteX0" fmla="*/ 883073 w 2587151"/>
                <a:gd name="connsiteY0" fmla="*/ 1 h 2554287"/>
                <a:gd name="connsiteX1" fmla="*/ 2587151 w 2587151"/>
                <a:gd name="connsiteY1" fmla="*/ 0 h 2554287"/>
                <a:gd name="connsiteX2" fmla="*/ 2587151 w 2587151"/>
                <a:gd name="connsiteY2" fmla="*/ 2554287 h 2554287"/>
                <a:gd name="connsiteX3" fmla="*/ 0 w 2587151"/>
                <a:gd name="connsiteY3" fmla="*/ 2548595 h 2554287"/>
                <a:gd name="connsiteX4" fmla="*/ 883073 w 2587151"/>
                <a:gd name="connsiteY4" fmla="*/ 1 h 2554287"/>
                <a:gd name="connsiteX0" fmla="*/ 895288 w 2599366"/>
                <a:gd name="connsiteY0" fmla="*/ 1 h 2554287"/>
                <a:gd name="connsiteX1" fmla="*/ 2599366 w 2599366"/>
                <a:gd name="connsiteY1" fmla="*/ 0 h 2554287"/>
                <a:gd name="connsiteX2" fmla="*/ 2599366 w 2599366"/>
                <a:gd name="connsiteY2" fmla="*/ 2554287 h 2554287"/>
                <a:gd name="connsiteX3" fmla="*/ 0 w 2599366"/>
                <a:gd name="connsiteY3" fmla="*/ 2542904 h 2554287"/>
                <a:gd name="connsiteX4" fmla="*/ 895288 w 2599366"/>
                <a:gd name="connsiteY4" fmla="*/ 1 h 2554287"/>
                <a:gd name="connsiteX0" fmla="*/ 895288 w 2599366"/>
                <a:gd name="connsiteY0" fmla="*/ 1 h 2554287"/>
                <a:gd name="connsiteX1" fmla="*/ 2599366 w 2599366"/>
                <a:gd name="connsiteY1" fmla="*/ 0 h 2554287"/>
                <a:gd name="connsiteX2" fmla="*/ 2599366 w 2599366"/>
                <a:gd name="connsiteY2" fmla="*/ 2554287 h 2554287"/>
                <a:gd name="connsiteX3" fmla="*/ 0 w 2599366"/>
                <a:gd name="connsiteY3" fmla="*/ 2542904 h 2554287"/>
                <a:gd name="connsiteX4" fmla="*/ 895288 w 2599366"/>
                <a:gd name="connsiteY4" fmla="*/ 1 h 2554287"/>
                <a:gd name="connsiteX0" fmla="*/ 895288 w 2611581"/>
                <a:gd name="connsiteY0" fmla="*/ 1 h 2565670"/>
                <a:gd name="connsiteX1" fmla="*/ 2599366 w 2611581"/>
                <a:gd name="connsiteY1" fmla="*/ 0 h 2565670"/>
                <a:gd name="connsiteX2" fmla="*/ 2611581 w 2611581"/>
                <a:gd name="connsiteY2" fmla="*/ 2565670 h 2565670"/>
                <a:gd name="connsiteX3" fmla="*/ 0 w 2611581"/>
                <a:gd name="connsiteY3" fmla="*/ 2542904 h 2565670"/>
                <a:gd name="connsiteX4" fmla="*/ 895288 w 2611581"/>
                <a:gd name="connsiteY4" fmla="*/ 1 h 2565670"/>
                <a:gd name="connsiteX0" fmla="*/ 895288 w 2611581"/>
                <a:gd name="connsiteY0" fmla="*/ 1 h 2565670"/>
                <a:gd name="connsiteX1" fmla="*/ 2599366 w 2611581"/>
                <a:gd name="connsiteY1" fmla="*/ 0 h 2565670"/>
                <a:gd name="connsiteX2" fmla="*/ 2611581 w 2611581"/>
                <a:gd name="connsiteY2" fmla="*/ 2565670 h 2565670"/>
                <a:gd name="connsiteX3" fmla="*/ 0 w 2611581"/>
                <a:gd name="connsiteY3" fmla="*/ 2542904 h 2565670"/>
                <a:gd name="connsiteX4" fmla="*/ 895288 w 2611581"/>
                <a:gd name="connsiteY4" fmla="*/ 1 h 2565670"/>
                <a:gd name="connsiteX0" fmla="*/ 895288 w 2611581"/>
                <a:gd name="connsiteY0" fmla="*/ 1 h 2565670"/>
                <a:gd name="connsiteX1" fmla="*/ 2599366 w 2611581"/>
                <a:gd name="connsiteY1" fmla="*/ 0 h 2565670"/>
                <a:gd name="connsiteX2" fmla="*/ 2611581 w 2611581"/>
                <a:gd name="connsiteY2" fmla="*/ 2565670 h 2565670"/>
                <a:gd name="connsiteX3" fmla="*/ 0 w 2611581"/>
                <a:gd name="connsiteY3" fmla="*/ 2545750 h 2565670"/>
                <a:gd name="connsiteX4" fmla="*/ 895288 w 2611581"/>
                <a:gd name="connsiteY4" fmla="*/ 1 h 2565670"/>
                <a:gd name="connsiteX0" fmla="*/ 1544433 w 3260726"/>
                <a:gd name="connsiteY0" fmla="*/ 1 h 2565670"/>
                <a:gd name="connsiteX1" fmla="*/ 3248511 w 3260726"/>
                <a:gd name="connsiteY1" fmla="*/ 0 h 2565670"/>
                <a:gd name="connsiteX2" fmla="*/ 3260726 w 3260726"/>
                <a:gd name="connsiteY2" fmla="*/ 2565670 h 2565670"/>
                <a:gd name="connsiteX3" fmla="*/ 0 w 3260726"/>
                <a:gd name="connsiteY3" fmla="*/ 2521058 h 2565670"/>
                <a:gd name="connsiteX4" fmla="*/ 1544433 w 3260726"/>
                <a:gd name="connsiteY4" fmla="*/ 1 h 2565670"/>
                <a:gd name="connsiteX0" fmla="*/ 921784 w 3260726"/>
                <a:gd name="connsiteY0" fmla="*/ 12347 h 2565670"/>
                <a:gd name="connsiteX1" fmla="*/ 3248511 w 3260726"/>
                <a:gd name="connsiteY1" fmla="*/ 0 h 2565670"/>
                <a:gd name="connsiteX2" fmla="*/ 3260726 w 3260726"/>
                <a:gd name="connsiteY2" fmla="*/ 2565670 h 2565670"/>
                <a:gd name="connsiteX3" fmla="*/ 0 w 3260726"/>
                <a:gd name="connsiteY3" fmla="*/ 2521058 h 2565670"/>
                <a:gd name="connsiteX4" fmla="*/ 921784 w 3260726"/>
                <a:gd name="connsiteY4" fmla="*/ 12347 h 2565670"/>
                <a:gd name="connsiteX0" fmla="*/ 921784 w 3260726"/>
                <a:gd name="connsiteY0" fmla="*/ 12347 h 2565670"/>
                <a:gd name="connsiteX1" fmla="*/ 2321160 w 3260726"/>
                <a:gd name="connsiteY1" fmla="*/ 0 h 2565670"/>
                <a:gd name="connsiteX2" fmla="*/ 3260726 w 3260726"/>
                <a:gd name="connsiteY2" fmla="*/ 2565670 h 2565670"/>
                <a:gd name="connsiteX3" fmla="*/ 0 w 3260726"/>
                <a:gd name="connsiteY3" fmla="*/ 2521058 h 2565670"/>
                <a:gd name="connsiteX4" fmla="*/ 921784 w 3260726"/>
                <a:gd name="connsiteY4" fmla="*/ 12347 h 2565670"/>
                <a:gd name="connsiteX0" fmla="*/ 921784 w 2322228"/>
                <a:gd name="connsiteY0" fmla="*/ 12347 h 2565670"/>
                <a:gd name="connsiteX1" fmla="*/ 2321160 w 2322228"/>
                <a:gd name="connsiteY1" fmla="*/ 0 h 2565670"/>
                <a:gd name="connsiteX2" fmla="*/ 2320129 w 2322228"/>
                <a:gd name="connsiteY2" fmla="*/ 2565670 h 2565670"/>
                <a:gd name="connsiteX3" fmla="*/ 0 w 2322228"/>
                <a:gd name="connsiteY3" fmla="*/ 2521058 h 2565670"/>
                <a:gd name="connsiteX4" fmla="*/ 921784 w 2322228"/>
                <a:gd name="connsiteY4" fmla="*/ 12347 h 2565670"/>
                <a:gd name="connsiteX0" fmla="*/ 921784 w 2322228"/>
                <a:gd name="connsiteY0" fmla="*/ 0 h 2571841"/>
                <a:gd name="connsiteX1" fmla="*/ 2321160 w 2322228"/>
                <a:gd name="connsiteY1" fmla="*/ 6171 h 2571841"/>
                <a:gd name="connsiteX2" fmla="*/ 2320129 w 2322228"/>
                <a:gd name="connsiteY2" fmla="*/ 2571841 h 2571841"/>
                <a:gd name="connsiteX3" fmla="*/ 0 w 2322228"/>
                <a:gd name="connsiteY3" fmla="*/ 2527229 h 2571841"/>
                <a:gd name="connsiteX4" fmla="*/ 921784 w 2322228"/>
                <a:gd name="connsiteY4" fmla="*/ 0 h 2571841"/>
                <a:gd name="connsiteX0" fmla="*/ 921784 w 2611583"/>
                <a:gd name="connsiteY0" fmla="*/ 0 h 2540977"/>
                <a:gd name="connsiteX1" fmla="*/ 2321160 w 2611583"/>
                <a:gd name="connsiteY1" fmla="*/ 6171 h 2540977"/>
                <a:gd name="connsiteX2" fmla="*/ 2611583 w 2611583"/>
                <a:gd name="connsiteY2" fmla="*/ 2540977 h 2540977"/>
                <a:gd name="connsiteX3" fmla="*/ 0 w 2611583"/>
                <a:gd name="connsiteY3" fmla="*/ 2527229 h 2540977"/>
                <a:gd name="connsiteX4" fmla="*/ 921784 w 2611583"/>
                <a:gd name="connsiteY4" fmla="*/ 0 h 2540977"/>
                <a:gd name="connsiteX0" fmla="*/ 921784 w 2611583"/>
                <a:gd name="connsiteY0" fmla="*/ 2 h 2540979"/>
                <a:gd name="connsiteX1" fmla="*/ 2572870 w 2611583"/>
                <a:gd name="connsiteY1" fmla="*/ 0 h 2540979"/>
                <a:gd name="connsiteX2" fmla="*/ 2611583 w 2611583"/>
                <a:gd name="connsiteY2" fmla="*/ 2540979 h 2540979"/>
                <a:gd name="connsiteX3" fmla="*/ 0 w 2611583"/>
                <a:gd name="connsiteY3" fmla="*/ 2527231 h 2540979"/>
                <a:gd name="connsiteX4" fmla="*/ 921784 w 2611583"/>
                <a:gd name="connsiteY4" fmla="*/ 2 h 2540979"/>
                <a:gd name="connsiteX0" fmla="*/ 921784 w 2705467"/>
                <a:gd name="connsiteY0" fmla="*/ 0 h 2540977"/>
                <a:gd name="connsiteX1" fmla="*/ 2705349 w 2705467"/>
                <a:gd name="connsiteY1" fmla="*/ 6171 h 2540977"/>
                <a:gd name="connsiteX2" fmla="*/ 2611583 w 2705467"/>
                <a:gd name="connsiteY2" fmla="*/ 2540977 h 2540977"/>
                <a:gd name="connsiteX3" fmla="*/ 0 w 2705467"/>
                <a:gd name="connsiteY3" fmla="*/ 2527229 h 2540977"/>
                <a:gd name="connsiteX4" fmla="*/ 921784 w 2705467"/>
                <a:gd name="connsiteY4" fmla="*/ 0 h 2540977"/>
                <a:gd name="connsiteX0" fmla="*/ 921784 w 2718702"/>
                <a:gd name="connsiteY0" fmla="*/ 2 h 2540979"/>
                <a:gd name="connsiteX1" fmla="*/ 2718597 w 2718702"/>
                <a:gd name="connsiteY1" fmla="*/ 0 h 2540979"/>
                <a:gd name="connsiteX2" fmla="*/ 2611583 w 2718702"/>
                <a:gd name="connsiteY2" fmla="*/ 2540979 h 2540979"/>
                <a:gd name="connsiteX3" fmla="*/ 0 w 2718702"/>
                <a:gd name="connsiteY3" fmla="*/ 2527231 h 2540979"/>
                <a:gd name="connsiteX4" fmla="*/ 921784 w 2718702"/>
                <a:gd name="connsiteY4" fmla="*/ 2 h 2540979"/>
                <a:gd name="connsiteX0" fmla="*/ 921784 w 2679012"/>
                <a:gd name="connsiteY0" fmla="*/ 0 h 2540977"/>
                <a:gd name="connsiteX1" fmla="*/ 2678853 w 2679012"/>
                <a:gd name="connsiteY1" fmla="*/ 6171 h 2540977"/>
                <a:gd name="connsiteX2" fmla="*/ 2611583 w 2679012"/>
                <a:gd name="connsiteY2" fmla="*/ 2540977 h 2540977"/>
                <a:gd name="connsiteX3" fmla="*/ 0 w 2679012"/>
                <a:gd name="connsiteY3" fmla="*/ 2527229 h 2540977"/>
                <a:gd name="connsiteX4" fmla="*/ 921784 w 2679012"/>
                <a:gd name="connsiteY4" fmla="*/ 0 h 2540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79012" h="2540977">
                  <a:moveTo>
                    <a:pt x="921784" y="0"/>
                  </a:moveTo>
                  <a:lnTo>
                    <a:pt x="2678853" y="6171"/>
                  </a:lnTo>
                  <a:cubicBezTo>
                    <a:pt x="2682925" y="861394"/>
                    <a:pt x="2607511" y="1685754"/>
                    <a:pt x="2611583" y="2540977"/>
                  </a:cubicBezTo>
                  <a:lnTo>
                    <a:pt x="0" y="2527229"/>
                  </a:lnTo>
                  <a:lnTo>
                    <a:pt x="921784" y="0"/>
                  </a:lnTo>
                  <a:close/>
                </a:path>
              </a:pathLst>
            </a:custGeom>
            <a:blipFill rotWithShape="0">
              <a:blip r:embed="rId3">
                <a:duotone>
                  <a:schemeClr val="bg2">
                    <a:shade val="76000"/>
                    <a:satMod val="180000"/>
                  </a:schemeClr>
                  <a:schemeClr val="bg2">
                    <a:tint val="80000"/>
                    <a:satMod val="120000"/>
                    <a:lumMod val="180000"/>
                  </a:schemeClr>
                </a:duotone>
              </a:blip>
              <a:stretch>
                <a:fillRect l="-114598" r="-265621" b="-28686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en-US" sz="2700" dirty="0">
                <a:solidFill>
                  <a:prstClr val="white"/>
                </a:solidFill>
                <a:latin typeface="Corbel" panose="020B0503020204020204"/>
              </a:endParaRPr>
            </a:p>
          </p:txBody>
        </p:sp>
        <p:sp useBgFill="1">
          <p:nvSpPr>
            <p:cNvPr id="139" name="Rectangle 20">
              <a:extLst>
                <a:ext uri="{FF2B5EF4-FFF2-40B4-BE49-F238E27FC236}">
                  <a16:creationId xmlns:a16="http://schemas.microsoft.com/office/drawing/2014/main" id="{03DB1AC6-5430-4CD3-BD83-86E675A11A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white">
            <a:xfrm>
              <a:off x="2211875" y="5257482"/>
              <a:ext cx="2586931" cy="1619837"/>
            </a:xfrm>
            <a:custGeom>
              <a:avLst/>
              <a:gdLst>
                <a:gd name="connsiteX0" fmla="*/ 0 w 2611581"/>
                <a:gd name="connsiteY0" fmla="*/ 0 h 4303713"/>
                <a:gd name="connsiteX1" fmla="*/ 2611581 w 2611581"/>
                <a:gd name="connsiteY1" fmla="*/ 0 h 4303713"/>
                <a:gd name="connsiteX2" fmla="*/ 2611581 w 2611581"/>
                <a:gd name="connsiteY2" fmla="*/ 4303713 h 4303713"/>
                <a:gd name="connsiteX3" fmla="*/ 0 w 2611581"/>
                <a:gd name="connsiteY3" fmla="*/ 4303713 h 4303713"/>
                <a:gd name="connsiteX4" fmla="*/ 0 w 2611581"/>
                <a:gd name="connsiteY4" fmla="*/ 0 h 4303713"/>
                <a:gd name="connsiteX0" fmla="*/ 0 w 2611581"/>
                <a:gd name="connsiteY0" fmla="*/ 0 h 4314104"/>
                <a:gd name="connsiteX1" fmla="*/ 2611581 w 2611581"/>
                <a:gd name="connsiteY1" fmla="*/ 0 h 4314104"/>
                <a:gd name="connsiteX2" fmla="*/ 2611581 w 2611581"/>
                <a:gd name="connsiteY2" fmla="*/ 4303713 h 4314104"/>
                <a:gd name="connsiteX3" fmla="*/ 1693718 w 2611581"/>
                <a:gd name="connsiteY3" fmla="*/ 4314104 h 4314104"/>
                <a:gd name="connsiteX4" fmla="*/ 0 w 2611581"/>
                <a:gd name="connsiteY4" fmla="*/ 0 h 4314104"/>
                <a:gd name="connsiteX0" fmla="*/ 0 w 2611581"/>
                <a:gd name="connsiteY0" fmla="*/ 0 h 4314104"/>
                <a:gd name="connsiteX1" fmla="*/ 2611581 w 2611581"/>
                <a:gd name="connsiteY1" fmla="*/ 0 h 4314104"/>
                <a:gd name="connsiteX2" fmla="*/ 2611581 w 2611581"/>
                <a:gd name="connsiteY2" fmla="*/ 4303713 h 4314104"/>
                <a:gd name="connsiteX3" fmla="*/ 1963882 w 2611581"/>
                <a:gd name="connsiteY3" fmla="*/ 4314104 h 4314104"/>
                <a:gd name="connsiteX4" fmla="*/ 0 w 2611581"/>
                <a:gd name="connsiteY4" fmla="*/ 0 h 4314104"/>
                <a:gd name="connsiteX0" fmla="*/ 0 w 2611581"/>
                <a:gd name="connsiteY0" fmla="*/ 0 h 4303713"/>
                <a:gd name="connsiteX1" fmla="*/ 2611581 w 2611581"/>
                <a:gd name="connsiteY1" fmla="*/ 0 h 4303713"/>
                <a:gd name="connsiteX2" fmla="*/ 2611581 w 2611581"/>
                <a:gd name="connsiteY2" fmla="*/ 4303713 h 4303713"/>
                <a:gd name="connsiteX3" fmla="*/ 2213264 w 2611581"/>
                <a:gd name="connsiteY3" fmla="*/ 4293322 h 4303713"/>
                <a:gd name="connsiteX4" fmla="*/ 0 w 2611581"/>
                <a:gd name="connsiteY4" fmla="*/ 0 h 4303713"/>
                <a:gd name="connsiteX0" fmla="*/ 0 w 2611581"/>
                <a:gd name="connsiteY0" fmla="*/ 0 h 4303713"/>
                <a:gd name="connsiteX1" fmla="*/ 2611581 w 2611581"/>
                <a:gd name="connsiteY1" fmla="*/ 0 h 4303713"/>
                <a:gd name="connsiteX2" fmla="*/ 2611581 w 2611581"/>
                <a:gd name="connsiteY2" fmla="*/ 4303713 h 4303713"/>
                <a:gd name="connsiteX3" fmla="*/ 2171701 w 2611581"/>
                <a:gd name="connsiteY3" fmla="*/ 3638695 h 4303713"/>
                <a:gd name="connsiteX4" fmla="*/ 0 w 2611581"/>
                <a:gd name="connsiteY4" fmla="*/ 0 h 4303713"/>
                <a:gd name="connsiteX0" fmla="*/ 0 w 2720934"/>
                <a:gd name="connsiteY0" fmla="*/ 268283 h 4303713"/>
                <a:gd name="connsiteX1" fmla="*/ 2720934 w 2720934"/>
                <a:gd name="connsiteY1" fmla="*/ 0 h 4303713"/>
                <a:gd name="connsiteX2" fmla="*/ 2720934 w 2720934"/>
                <a:gd name="connsiteY2" fmla="*/ 4303713 h 4303713"/>
                <a:gd name="connsiteX3" fmla="*/ 2281054 w 2720934"/>
                <a:gd name="connsiteY3" fmla="*/ 3638695 h 4303713"/>
                <a:gd name="connsiteX4" fmla="*/ 0 w 2720934"/>
                <a:gd name="connsiteY4" fmla="*/ 268283 h 4303713"/>
                <a:gd name="connsiteX0" fmla="*/ 0 w 2720934"/>
                <a:gd name="connsiteY0" fmla="*/ 268283 h 4303713"/>
                <a:gd name="connsiteX1" fmla="*/ 2720934 w 2720934"/>
                <a:gd name="connsiteY1" fmla="*/ 0 h 4303713"/>
                <a:gd name="connsiteX2" fmla="*/ 2720934 w 2720934"/>
                <a:gd name="connsiteY2" fmla="*/ 4303713 h 4303713"/>
                <a:gd name="connsiteX3" fmla="*/ 2264231 w 2720934"/>
                <a:gd name="connsiteY3" fmla="*/ 3717600 h 4303713"/>
                <a:gd name="connsiteX4" fmla="*/ 0 w 2720934"/>
                <a:gd name="connsiteY4" fmla="*/ 268283 h 4303713"/>
                <a:gd name="connsiteX0" fmla="*/ 0 w 2720934"/>
                <a:gd name="connsiteY0" fmla="*/ 268283 h 4335275"/>
                <a:gd name="connsiteX1" fmla="*/ 2720934 w 2720934"/>
                <a:gd name="connsiteY1" fmla="*/ 0 h 4335275"/>
                <a:gd name="connsiteX2" fmla="*/ 2653639 w 2720934"/>
                <a:gd name="connsiteY2" fmla="*/ 4335275 h 4335275"/>
                <a:gd name="connsiteX3" fmla="*/ 2264231 w 2720934"/>
                <a:gd name="connsiteY3" fmla="*/ 3717600 h 4335275"/>
                <a:gd name="connsiteX4" fmla="*/ 0 w 2720934"/>
                <a:gd name="connsiteY4" fmla="*/ 268283 h 4335275"/>
                <a:gd name="connsiteX0" fmla="*/ 0 w 2737757"/>
                <a:gd name="connsiteY0" fmla="*/ 236721 h 4335275"/>
                <a:gd name="connsiteX1" fmla="*/ 2737757 w 2737757"/>
                <a:gd name="connsiteY1" fmla="*/ 0 h 4335275"/>
                <a:gd name="connsiteX2" fmla="*/ 2670462 w 2737757"/>
                <a:gd name="connsiteY2" fmla="*/ 4335275 h 4335275"/>
                <a:gd name="connsiteX3" fmla="*/ 2281054 w 2737757"/>
                <a:gd name="connsiteY3" fmla="*/ 3717600 h 4335275"/>
                <a:gd name="connsiteX4" fmla="*/ 0 w 2737757"/>
                <a:gd name="connsiteY4" fmla="*/ 236721 h 4335275"/>
                <a:gd name="connsiteX0" fmla="*/ 0 w 2729346"/>
                <a:gd name="connsiteY0" fmla="*/ 0 h 4098554"/>
                <a:gd name="connsiteX1" fmla="*/ 2729346 w 2729346"/>
                <a:gd name="connsiteY1" fmla="*/ 126250 h 4098554"/>
                <a:gd name="connsiteX2" fmla="*/ 2670462 w 2729346"/>
                <a:gd name="connsiteY2" fmla="*/ 4098554 h 4098554"/>
                <a:gd name="connsiteX3" fmla="*/ 2281054 w 2729346"/>
                <a:gd name="connsiteY3" fmla="*/ 3480879 h 4098554"/>
                <a:gd name="connsiteX4" fmla="*/ 0 w 2729346"/>
                <a:gd name="connsiteY4" fmla="*/ 0 h 4098554"/>
                <a:gd name="connsiteX0" fmla="*/ 0 w 2720934"/>
                <a:gd name="connsiteY0" fmla="*/ 0 h 4098554"/>
                <a:gd name="connsiteX1" fmla="*/ 2720934 w 2720934"/>
                <a:gd name="connsiteY1" fmla="*/ 31562 h 4098554"/>
                <a:gd name="connsiteX2" fmla="*/ 2670462 w 2720934"/>
                <a:gd name="connsiteY2" fmla="*/ 4098554 h 4098554"/>
                <a:gd name="connsiteX3" fmla="*/ 2281054 w 2720934"/>
                <a:gd name="connsiteY3" fmla="*/ 3480879 h 4098554"/>
                <a:gd name="connsiteX4" fmla="*/ 0 w 2720934"/>
                <a:gd name="connsiteY4" fmla="*/ 0 h 4098554"/>
                <a:gd name="connsiteX0" fmla="*/ 0 w 2720934"/>
                <a:gd name="connsiteY0" fmla="*/ 15782 h 4114336"/>
                <a:gd name="connsiteX1" fmla="*/ 2720934 w 2720934"/>
                <a:gd name="connsiteY1" fmla="*/ 0 h 4114336"/>
                <a:gd name="connsiteX2" fmla="*/ 2670462 w 2720934"/>
                <a:gd name="connsiteY2" fmla="*/ 4114336 h 4114336"/>
                <a:gd name="connsiteX3" fmla="*/ 2281054 w 2720934"/>
                <a:gd name="connsiteY3" fmla="*/ 3496661 h 4114336"/>
                <a:gd name="connsiteX4" fmla="*/ 0 w 2720934"/>
                <a:gd name="connsiteY4" fmla="*/ 15782 h 4114336"/>
                <a:gd name="connsiteX0" fmla="*/ 0 w 2820289"/>
                <a:gd name="connsiteY0" fmla="*/ 15782 h 4114336"/>
                <a:gd name="connsiteX1" fmla="*/ 2820289 w 2820289"/>
                <a:gd name="connsiteY1" fmla="*/ 0 h 4114336"/>
                <a:gd name="connsiteX2" fmla="*/ 2769817 w 2820289"/>
                <a:gd name="connsiteY2" fmla="*/ 4114336 h 4114336"/>
                <a:gd name="connsiteX3" fmla="*/ 2380409 w 2820289"/>
                <a:gd name="connsiteY3" fmla="*/ 3496661 h 4114336"/>
                <a:gd name="connsiteX4" fmla="*/ 0 w 2820289"/>
                <a:gd name="connsiteY4" fmla="*/ 15782 h 4114336"/>
                <a:gd name="connsiteX0" fmla="*/ 0 w 2820289"/>
                <a:gd name="connsiteY0" fmla="*/ 15782 h 4114336"/>
                <a:gd name="connsiteX1" fmla="*/ 2820289 w 2820289"/>
                <a:gd name="connsiteY1" fmla="*/ 0 h 4114336"/>
                <a:gd name="connsiteX2" fmla="*/ 2769817 w 2820289"/>
                <a:gd name="connsiteY2" fmla="*/ 4114336 h 4114336"/>
                <a:gd name="connsiteX3" fmla="*/ 2362876 w 2820289"/>
                <a:gd name="connsiteY3" fmla="*/ 3517980 h 4114336"/>
                <a:gd name="connsiteX4" fmla="*/ 0 w 2820289"/>
                <a:gd name="connsiteY4" fmla="*/ 15782 h 4114336"/>
                <a:gd name="connsiteX0" fmla="*/ 0 w 2820289"/>
                <a:gd name="connsiteY0" fmla="*/ 15782 h 4114336"/>
                <a:gd name="connsiteX1" fmla="*/ 2820289 w 2820289"/>
                <a:gd name="connsiteY1" fmla="*/ 0 h 4114336"/>
                <a:gd name="connsiteX2" fmla="*/ 2763972 w 2820289"/>
                <a:gd name="connsiteY2" fmla="*/ 4114336 h 4114336"/>
                <a:gd name="connsiteX3" fmla="*/ 2362876 w 2820289"/>
                <a:gd name="connsiteY3" fmla="*/ 3517980 h 4114336"/>
                <a:gd name="connsiteX4" fmla="*/ 0 w 2820289"/>
                <a:gd name="connsiteY4" fmla="*/ 15782 h 4114336"/>
                <a:gd name="connsiteX0" fmla="*/ 0 w 3721149"/>
                <a:gd name="connsiteY0" fmla="*/ 0 h 4269703"/>
                <a:gd name="connsiteX1" fmla="*/ 3721149 w 3721149"/>
                <a:gd name="connsiteY1" fmla="*/ 155367 h 4269703"/>
                <a:gd name="connsiteX2" fmla="*/ 3664832 w 3721149"/>
                <a:gd name="connsiteY2" fmla="*/ 4269703 h 4269703"/>
                <a:gd name="connsiteX3" fmla="*/ 3263736 w 3721149"/>
                <a:gd name="connsiteY3" fmla="*/ 3673347 h 4269703"/>
                <a:gd name="connsiteX4" fmla="*/ 0 w 3721149"/>
                <a:gd name="connsiteY4" fmla="*/ 0 h 4269703"/>
                <a:gd name="connsiteX0" fmla="*/ 0 w 3721149"/>
                <a:gd name="connsiteY0" fmla="*/ 0 h 4289488"/>
                <a:gd name="connsiteX1" fmla="*/ 3721149 w 3721149"/>
                <a:gd name="connsiteY1" fmla="*/ 155367 h 4289488"/>
                <a:gd name="connsiteX2" fmla="*/ 3664832 w 3721149"/>
                <a:gd name="connsiteY2" fmla="*/ 4269703 h 4289488"/>
                <a:gd name="connsiteX3" fmla="*/ 1705997 w 3721149"/>
                <a:gd name="connsiteY3" fmla="*/ 4289488 h 4289488"/>
                <a:gd name="connsiteX4" fmla="*/ 0 w 3721149"/>
                <a:gd name="connsiteY4" fmla="*/ 0 h 4289488"/>
                <a:gd name="connsiteX0" fmla="*/ 0 w 3664846"/>
                <a:gd name="connsiteY0" fmla="*/ 15785 h 4305273"/>
                <a:gd name="connsiteX1" fmla="*/ 3664846 w 3664846"/>
                <a:gd name="connsiteY1" fmla="*/ 0 h 4305273"/>
                <a:gd name="connsiteX2" fmla="*/ 3664832 w 3664846"/>
                <a:gd name="connsiteY2" fmla="*/ 4285488 h 4305273"/>
                <a:gd name="connsiteX3" fmla="*/ 1705997 w 3664846"/>
                <a:gd name="connsiteY3" fmla="*/ 4305273 h 4305273"/>
                <a:gd name="connsiteX4" fmla="*/ 0 w 3664846"/>
                <a:gd name="connsiteY4" fmla="*/ 15785 h 4305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4846" h="4305273">
                  <a:moveTo>
                    <a:pt x="0" y="15785"/>
                  </a:moveTo>
                  <a:lnTo>
                    <a:pt x="3664846" y="0"/>
                  </a:lnTo>
                  <a:cubicBezTo>
                    <a:pt x="3664841" y="1428496"/>
                    <a:pt x="3664837" y="2856992"/>
                    <a:pt x="3664832" y="4285488"/>
                  </a:cubicBezTo>
                  <a:lnTo>
                    <a:pt x="1705997" y="4305273"/>
                  </a:lnTo>
                  <a:lnTo>
                    <a:pt x="0" y="15785"/>
                  </a:lnTo>
                  <a:close/>
                </a:path>
              </a:pathLst>
            </a:custGeom>
            <a:blipFill rotWithShape="0">
              <a:blip r:embed="rId3">
                <a:duotone>
                  <a:schemeClr val="bg2">
                    <a:shade val="76000"/>
                    <a:satMod val="180000"/>
                  </a:schemeClr>
                  <a:schemeClr val="bg2">
                    <a:tint val="80000"/>
                    <a:satMod val="120000"/>
                    <a:lumMod val="180000"/>
                  </a:schemeClr>
                </a:duotone>
              </a:blip>
              <a:stretch>
                <a:fillRect l="-163116" t="-323529" r="-398251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en-US" sz="2700" dirty="0">
                <a:solidFill>
                  <a:prstClr val="white"/>
                </a:solidFill>
                <a:latin typeface="Corbel" panose="020B0503020204020204"/>
              </a:endParaRPr>
            </a:p>
          </p:txBody>
        </p:sp>
      </p:grpSp>
      <p:grpSp>
        <p:nvGrpSpPr>
          <p:cNvPr id="141" name="Group 140">
            <a:extLst>
              <a:ext uri="{FF2B5EF4-FFF2-40B4-BE49-F238E27FC236}">
                <a16:creationId xmlns:a16="http://schemas.microsoft.com/office/drawing/2014/main" id="{78326E10-C8CB-487F-A110-F861268DE6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3540919" y="1"/>
            <a:ext cx="3655220" cy="10287002"/>
            <a:chOff x="1320800" y="0"/>
            <a:chExt cx="2436813" cy="6858001"/>
          </a:xfrm>
        </p:grpSpPr>
        <p:sp>
          <p:nvSpPr>
            <p:cNvPr id="142" name="Freeform 6">
              <a:extLst>
                <a:ext uri="{FF2B5EF4-FFF2-40B4-BE49-F238E27FC236}">
                  <a16:creationId xmlns:a16="http://schemas.microsoft.com/office/drawing/2014/main" id="{3279962B-46D2-4E19-B632-39B80D1E80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43" name="Freeform 7">
              <a:extLst>
                <a:ext uri="{FF2B5EF4-FFF2-40B4-BE49-F238E27FC236}">
                  <a16:creationId xmlns:a16="http://schemas.microsoft.com/office/drawing/2014/main" id="{321A335A-53CB-4C17-AB51-5D9C2DCB45E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44" name="Freeform 8">
              <a:extLst>
                <a:ext uri="{FF2B5EF4-FFF2-40B4-BE49-F238E27FC236}">
                  <a16:creationId xmlns:a16="http://schemas.microsoft.com/office/drawing/2014/main" id="{A0E0D557-405B-469F-AEDE-4E3404AA416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45" name="Freeform 9">
              <a:extLst>
                <a:ext uri="{FF2B5EF4-FFF2-40B4-BE49-F238E27FC236}">
                  <a16:creationId xmlns:a16="http://schemas.microsoft.com/office/drawing/2014/main" id="{D8D4E62F-9393-40A6-9E85-9F3B59C4628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46" name="Freeform 10">
              <a:extLst>
                <a:ext uri="{FF2B5EF4-FFF2-40B4-BE49-F238E27FC236}">
                  <a16:creationId xmlns:a16="http://schemas.microsoft.com/office/drawing/2014/main" id="{FABD11B1-DE89-45BC-8204-968C88AADC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47" name="Freeform 11">
              <a:extLst>
                <a:ext uri="{FF2B5EF4-FFF2-40B4-BE49-F238E27FC236}">
                  <a16:creationId xmlns:a16="http://schemas.microsoft.com/office/drawing/2014/main" id="{AFA4965A-1FBC-44B8-B96A-3F5275C3AEF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5" name="Title 4">
            <a:extLst>
              <a:ext uri="{FF2B5EF4-FFF2-40B4-BE49-F238E27FC236}">
                <a16:creationId xmlns:a16="http://schemas.microsoft.com/office/drawing/2014/main" id="{CBF77D4B-F083-4B49-8F4B-E3F1A102C0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3599" y="-19313"/>
            <a:ext cx="11018837" cy="1619514"/>
          </a:xfrm>
        </p:spPr>
        <p:txBody>
          <a:bodyPr>
            <a:normAutofit/>
          </a:bodyPr>
          <a:lstStyle/>
          <a:p>
            <a:r>
              <a:rPr lang="en-US" sz="5400" b="1" i="1" dirty="0"/>
              <a:t>Grimm v. Gloucester County Sch. Bd.</a:t>
            </a:r>
            <a:r>
              <a:rPr lang="en-US" sz="5400" b="1" dirty="0"/>
              <a:t> </a:t>
            </a:r>
          </a:p>
        </p:txBody>
      </p:sp>
      <p:pic>
        <p:nvPicPr>
          <p:cNvPr id="5122" name="Picture 2" descr="Grimm v. Gloucester County School Board | American Civil Liberties Union">
            <a:extLst>
              <a:ext uri="{FF2B5EF4-FFF2-40B4-BE49-F238E27FC236}">
                <a16:creationId xmlns:a16="http://schemas.microsoft.com/office/drawing/2014/main" id="{17EFA3DE-9D74-4C28-92C6-1B0E3D99F2B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12" r="32210" b="-2"/>
          <a:stretch/>
        </p:blipFill>
        <p:spPr bwMode="auto">
          <a:xfrm>
            <a:off x="31" y="15"/>
            <a:ext cx="5188715" cy="10286985"/>
          </a:xfrm>
          <a:custGeom>
            <a:avLst/>
            <a:gdLst/>
            <a:ahLst/>
            <a:cxnLst/>
            <a:rect l="l" t="t" r="r" b="b"/>
            <a:pathLst>
              <a:path w="3458633" h="6858000">
                <a:moveTo>
                  <a:pt x="0" y="0"/>
                </a:moveTo>
                <a:lnTo>
                  <a:pt x="3174999" y="0"/>
                </a:lnTo>
                <a:lnTo>
                  <a:pt x="2294466" y="5223932"/>
                </a:lnTo>
                <a:lnTo>
                  <a:pt x="3458633" y="6853767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noFill/>
          <a:ln w="38100"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56EEF28-97BE-4FB7-9587-C7656E5A01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65801" y="1765936"/>
            <a:ext cx="11488734" cy="8332469"/>
          </a:xfrm>
        </p:spPr>
        <p:txBody>
          <a:bodyPr anchor="t">
            <a:normAutofit/>
          </a:bodyPr>
          <a:lstStyle/>
          <a:p>
            <a:pPr marL="0" indent="0" algn="ctr">
              <a:buNone/>
            </a:pPr>
            <a:r>
              <a:rPr lang="en-US" sz="6000" b="1" dirty="0"/>
              <a:t>FACTUAL BACKGROUND</a:t>
            </a:r>
          </a:p>
          <a:p>
            <a:r>
              <a:rPr lang="en-US" sz="3400" dirty="0"/>
              <a:t>In December 2014, the board passed a policy that mandated that students could use the bathrooms and locker rooms of their biological gender only, and transgender students would be provided with “alternative appropriate private facilities.”</a:t>
            </a:r>
          </a:p>
          <a:p>
            <a:endParaRPr lang="en-US" sz="3400" dirty="0"/>
          </a:p>
          <a:p>
            <a:r>
              <a:rPr lang="en-US" sz="3400" dirty="0"/>
              <a:t>Grimm sued under the Equal Protection Clause and Title IX.</a:t>
            </a:r>
          </a:p>
          <a:p>
            <a:r>
              <a:rPr lang="en-US" sz="3400" dirty="0"/>
              <a:t>After five years of litigation, he won.</a:t>
            </a:r>
          </a:p>
          <a:p>
            <a:pPr lvl="2"/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5131B96-387A-40FE-92C2-0FCFED8C1B6F}"/>
              </a:ext>
            </a:extLst>
          </p:cNvPr>
          <p:cNvSpPr txBox="1"/>
          <p:nvPr/>
        </p:nvSpPr>
        <p:spPr>
          <a:xfrm>
            <a:off x="214313" y="9529763"/>
            <a:ext cx="405765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en-US" sz="2700" dirty="0">
                <a:solidFill>
                  <a:prstClr val="white"/>
                </a:solidFill>
                <a:latin typeface="Corbel" panose="020B0503020204020204"/>
              </a:rPr>
              <a:t>Gavin Grimm</a:t>
            </a:r>
          </a:p>
        </p:txBody>
      </p:sp>
    </p:spTree>
    <p:extLst>
      <p:ext uri="{BB962C8B-B14F-4D97-AF65-F5344CB8AC3E}">
        <p14:creationId xmlns:p14="http://schemas.microsoft.com/office/powerpoint/2010/main" val="443275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theme1.xml><?xml version="1.0" encoding="utf-8"?>
<a:theme xmlns:a="http://schemas.openxmlformats.org/drawingml/2006/main" name="3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dirty="0">
            <a:solidFill>
              <a:schemeClr val="tx1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LS20-ppt-24Coats-092720.KC updated" id="{EE2115DC-7760-4F4B-9D22-17AE391CA47F}" vid="{51F7BE45-FC06-B448-BAD2-95A6EAB8D784}"/>
    </a:ext>
  </a:extLst>
</a:theme>
</file>

<file path=ppt/theme/theme2.xml><?xml version="1.0" encoding="utf-8"?>
<a:theme xmlns:a="http://schemas.openxmlformats.org/drawingml/2006/main" name="Parallax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31914</TotalTime>
  <Words>2242</Words>
  <Application>Microsoft Office PowerPoint</Application>
  <PresentationFormat>Custom</PresentationFormat>
  <Paragraphs>221</Paragraphs>
  <Slides>28</Slides>
  <Notes>25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28</vt:i4>
      </vt:variant>
    </vt:vector>
  </HeadingPairs>
  <TitlesOfParts>
    <vt:vector size="34" baseType="lpstr">
      <vt:lpstr>Calibri</vt:lpstr>
      <vt:lpstr>Corbel</vt:lpstr>
      <vt:lpstr>Open Sans 1 Bold</vt:lpstr>
      <vt:lpstr>Arial</vt:lpstr>
      <vt:lpstr>3_Custom Design</vt:lpstr>
      <vt:lpstr>Parallax</vt:lpstr>
      <vt:lpstr>An Examination of Colorado and Federal Laws Regarding Transgender/Gender Noncomforming Students &amp; Employees in Public Schools </vt:lpstr>
      <vt:lpstr>An Examination of Colorado and Federal Laws Regarding Transgender/Gender Noncomforming Students &amp; Employees in Public Schools </vt:lpstr>
      <vt:lpstr>Gavin Grimm v. Gloucester County School Board </vt:lpstr>
      <vt:lpstr>Grimm v. Gloucester County Sch. Bd. </vt:lpstr>
      <vt:lpstr>Grimm v. Gloucester County Sch. Bd. </vt:lpstr>
      <vt:lpstr>Grimm v. Gloucester County Sch. Bd. </vt:lpstr>
      <vt:lpstr>Grimm v. Gloucester County Sch. Bd. </vt:lpstr>
      <vt:lpstr>Grimm v. Gloucester County Sch. Bd. </vt:lpstr>
      <vt:lpstr>Grimm v. Gloucester County Sch. Bd. </vt:lpstr>
      <vt:lpstr>Federal and Colorado Law</vt:lpstr>
      <vt:lpstr>Federal Law</vt:lpstr>
      <vt:lpstr>PowerPoint Presentation</vt:lpstr>
      <vt:lpstr>PowerPoint Presentation</vt:lpstr>
      <vt:lpstr>PowerPoint Presentation</vt:lpstr>
      <vt:lpstr>PowerPoint Presentation</vt:lpstr>
      <vt:lpstr>Colorado Code of Regulations Sexual Orientation Harassment</vt:lpstr>
      <vt:lpstr>Colorado Code of Regulations Sexual Orientation Harassment</vt:lpstr>
      <vt:lpstr>Colorado Code of Regulations Sexual Orientation Harassment – Remedial Action</vt:lpstr>
      <vt:lpstr>Gender-Segregated Facilities</vt:lpstr>
      <vt:lpstr>Gender-Segregated Facilities</vt:lpstr>
      <vt:lpstr>Gender-Segregated Facilities</vt:lpstr>
      <vt:lpstr>PowerPoint Presentation</vt:lpstr>
      <vt:lpstr>Names &amp; Pronouns </vt:lpstr>
      <vt:lpstr>Disclosure</vt:lpstr>
      <vt:lpstr>Parents &amp; Pronouns</vt:lpstr>
      <vt:lpstr>Disclosure to a School Social Worker</vt:lpstr>
      <vt:lpstr>Athletics</vt:lpstr>
      <vt:lpstr>Q&amp;A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SELF Module 2</dc:title>
  <dc:creator>Selina</dc:creator>
  <cp:lastModifiedBy>Eric V. Hall</cp:lastModifiedBy>
  <cp:revision>294</cp:revision>
  <dcterms:created xsi:type="dcterms:W3CDTF">2006-08-16T00:00:00Z</dcterms:created>
  <dcterms:modified xsi:type="dcterms:W3CDTF">2022-09-01T19:27:30Z</dcterms:modified>
  <dc:identifier>DAEALxP3p7E</dc:identifier>
</cp:coreProperties>
</file>