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13"/>
  </p:notesMasterIdLst>
  <p:handoutMasterIdLst>
    <p:handoutMasterId r:id="rId14"/>
  </p:handoutMasterIdLst>
  <p:sldIdLst>
    <p:sldId id="256" r:id="rId3"/>
    <p:sldId id="345" r:id="rId4"/>
    <p:sldId id="303" r:id="rId5"/>
    <p:sldId id="312" r:id="rId6"/>
    <p:sldId id="349" r:id="rId7"/>
    <p:sldId id="347" r:id="rId8"/>
    <p:sldId id="348" r:id="rId9"/>
    <p:sldId id="351" r:id="rId10"/>
    <p:sldId id="350" r:id="rId11"/>
    <p:sldId id="329" r:id="rId12"/>
  </p:sldIdLst>
  <p:sldSz cx="9144000" cy="6858000" type="screen4x3"/>
  <p:notesSz cx="7000875" cy="9229725"/>
  <p:defaultTextStyle>
    <a:defPPr>
      <a:defRPr lang="en-GB"/>
    </a:defPPr>
    <a:lvl1pPr algn="l" defTabSz="457200" rtl="0" eaLnBrk="0" fontAlgn="base" hangingPunct="0">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1pPr>
    <a:lvl2pPr marL="742950" indent="-285750" algn="l" defTabSz="457200" rtl="0" eaLnBrk="0" fontAlgn="base" hangingPunct="0">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2pPr>
    <a:lvl3pPr marL="1143000" indent="-228600" algn="l" defTabSz="457200" rtl="0" eaLnBrk="0" fontAlgn="base" hangingPunct="0">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3pPr>
    <a:lvl4pPr marL="1600200" indent="-228600" algn="l" defTabSz="457200" rtl="0" eaLnBrk="0" fontAlgn="base" hangingPunct="0">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4pPr>
    <a:lvl5pPr marL="2057400" indent="-228600" algn="l" defTabSz="457200" rtl="0" eaLnBrk="0" fontAlgn="base" hangingPunct="0">
      <a:spcBef>
        <a:spcPct val="0"/>
      </a:spcBef>
      <a:spcAft>
        <a:spcPct val="0"/>
      </a:spcAft>
      <a:buClr>
        <a:srgbClr val="000000"/>
      </a:buClr>
      <a:buSzPct val="100000"/>
      <a:buFont typeface="Times New Roman" pitchFamily="16" charset="0"/>
      <a:defRPr kern="1200">
        <a:solidFill>
          <a:schemeClr val="bg1"/>
        </a:solidFill>
        <a:latin typeface="Arial" charset="0"/>
        <a:ea typeface="MS Gothic" charset="-128"/>
        <a:cs typeface="+mn-cs"/>
      </a:defRPr>
    </a:lvl5pPr>
    <a:lvl6pPr marL="2286000" algn="l" defTabSz="914400" rtl="0" eaLnBrk="1" latinLnBrk="0" hangingPunct="1">
      <a:defRPr kern="1200">
        <a:solidFill>
          <a:schemeClr val="bg1"/>
        </a:solidFill>
        <a:latin typeface="Arial" charset="0"/>
        <a:ea typeface="MS Gothic" charset="-128"/>
        <a:cs typeface="+mn-cs"/>
      </a:defRPr>
    </a:lvl6pPr>
    <a:lvl7pPr marL="2743200" algn="l" defTabSz="914400" rtl="0" eaLnBrk="1" latinLnBrk="0" hangingPunct="1">
      <a:defRPr kern="1200">
        <a:solidFill>
          <a:schemeClr val="bg1"/>
        </a:solidFill>
        <a:latin typeface="Arial" charset="0"/>
        <a:ea typeface="MS Gothic" charset="-128"/>
        <a:cs typeface="+mn-cs"/>
      </a:defRPr>
    </a:lvl7pPr>
    <a:lvl8pPr marL="3200400" algn="l" defTabSz="914400" rtl="0" eaLnBrk="1" latinLnBrk="0" hangingPunct="1">
      <a:defRPr kern="1200">
        <a:solidFill>
          <a:schemeClr val="bg1"/>
        </a:solidFill>
        <a:latin typeface="Arial" charset="0"/>
        <a:ea typeface="MS Gothic" charset="-128"/>
        <a:cs typeface="+mn-cs"/>
      </a:defRPr>
    </a:lvl8pPr>
    <a:lvl9pPr marL="3657600" algn="l" defTabSz="914400" rtl="0" eaLnBrk="1" latinLnBrk="0" hangingPunct="1">
      <a:defRPr kern="1200">
        <a:solidFill>
          <a:schemeClr val="bg1"/>
        </a:solidFill>
        <a:latin typeface="Arial" charset="0"/>
        <a:ea typeface="MS Gothic"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7" userDrawn="1">
          <p15:clr>
            <a:srgbClr val="A4A3A4"/>
          </p15:clr>
        </p15:guide>
        <p15:guide id="2" pos="220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867" autoAdjust="0"/>
  </p:normalViewPr>
  <p:slideViewPr>
    <p:cSldViewPr>
      <p:cViewPr varScale="1">
        <p:scale>
          <a:sx n="62" d="100"/>
          <a:sy n="62" d="100"/>
        </p:scale>
        <p:origin x="1596" y="4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927"/>
        <p:guide pos="220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3713" cy="461567"/>
          </a:xfrm>
          <a:prstGeom prst="rect">
            <a:avLst/>
          </a:prstGeom>
        </p:spPr>
        <p:txBody>
          <a:bodyPr vert="horz" lIns="92345" tIns="46173" rIns="92345" bIns="46173" rtlCol="0"/>
          <a:lstStyle>
            <a:lvl1pPr algn="l">
              <a:defRPr sz="1200"/>
            </a:lvl1pPr>
          </a:lstStyle>
          <a:p>
            <a:endParaRPr lang="en-US"/>
          </a:p>
        </p:txBody>
      </p:sp>
      <p:sp>
        <p:nvSpPr>
          <p:cNvPr id="3" name="Date Placeholder 2"/>
          <p:cNvSpPr>
            <a:spLocks noGrp="1"/>
          </p:cNvSpPr>
          <p:nvPr>
            <p:ph type="dt" sz="quarter" idx="1"/>
          </p:nvPr>
        </p:nvSpPr>
        <p:spPr>
          <a:xfrm>
            <a:off x="3965542" y="0"/>
            <a:ext cx="3033713" cy="461567"/>
          </a:xfrm>
          <a:prstGeom prst="rect">
            <a:avLst/>
          </a:prstGeom>
        </p:spPr>
        <p:txBody>
          <a:bodyPr vert="horz" lIns="92345" tIns="46173" rIns="92345" bIns="46173" rtlCol="0"/>
          <a:lstStyle>
            <a:lvl1pPr algn="r">
              <a:defRPr sz="1200"/>
            </a:lvl1pPr>
          </a:lstStyle>
          <a:p>
            <a:fld id="{4B3AEEB1-E070-4064-A206-E68E03E0C449}" type="datetimeFigureOut">
              <a:rPr lang="en-US" smtClean="0"/>
              <a:t>5/18/2016</a:t>
            </a:fld>
            <a:endParaRPr lang="en-US"/>
          </a:p>
        </p:txBody>
      </p:sp>
      <p:sp>
        <p:nvSpPr>
          <p:cNvPr id="4" name="Footer Placeholder 3"/>
          <p:cNvSpPr>
            <a:spLocks noGrp="1"/>
          </p:cNvSpPr>
          <p:nvPr>
            <p:ph type="ftr" sz="quarter" idx="2"/>
          </p:nvPr>
        </p:nvSpPr>
        <p:spPr>
          <a:xfrm>
            <a:off x="0" y="8766545"/>
            <a:ext cx="3033713" cy="461567"/>
          </a:xfrm>
          <a:prstGeom prst="rect">
            <a:avLst/>
          </a:prstGeom>
        </p:spPr>
        <p:txBody>
          <a:bodyPr vert="horz" lIns="92345" tIns="46173" rIns="92345" bIns="46173" rtlCol="0" anchor="b"/>
          <a:lstStyle>
            <a:lvl1pPr algn="l">
              <a:defRPr sz="1200"/>
            </a:lvl1pPr>
          </a:lstStyle>
          <a:p>
            <a:endParaRPr lang="en-US"/>
          </a:p>
        </p:txBody>
      </p:sp>
      <p:sp>
        <p:nvSpPr>
          <p:cNvPr id="5" name="Slide Number Placeholder 4"/>
          <p:cNvSpPr>
            <a:spLocks noGrp="1"/>
          </p:cNvSpPr>
          <p:nvPr>
            <p:ph type="sldNum" sz="quarter" idx="3"/>
          </p:nvPr>
        </p:nvSpPr>
        <p:spPr>
          <a:xfrm>
            <a:off x="3965542" y="8766545"/>
            <a:ext cx="3033713" cy="461567"/>
          </a:xfrm>
          <a:prstGeom prst="rect">
            <a:avLst/>
          </a:prstGeom>
        </p:spPr>
        <p:txBody>
          <a:bodyPr vert="horz" lIns="92345" tIns="46173" rIns="92345" bIns="46173" rtlCol="0" anchor="b"/>
          <a:lstStyle>
            <a:lvl1pPr algn="r">
              <a:defRPr sz="1200"/>
            </a:lvl1pPr>
          </a:lstStyle>
          <a:p>
            <a:fld id="{AAC9A6C2-C3D0-48F4-84A4-2BCF20CC27A2}" type="slidenum">
              <a:rPr lang="en-US" smtClean="0"/>
              <a:t>‹#›</a:t>
            </a:fld>
            <a:endParaRPr lang="en-US"/>
          </a:p>
        </p:txBody>
      </p:sp>
    </p:spTree>
    <p:extLst>
      <p:ext uri="{BB962C8B-B14F-4D97-AF65-F5344CB8AC3E}">
        <p14:creationId xmlns:p14="http://schemas.microsoft.com/office/powerpoint/2010/main" val="2157956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2"/>
            <a:ext cx="7000875" cy="9229725"/>
          </a:xfrm>
          <a:prstGeom prst="roundRect">
            <a:avLst>
              <a:gd name="adj" fmla="val 23"/>
            </a:avLst>
          </a:prstGeom>
          <a:solidFill>
            <a:srgbClr val="FFFFFF"/>
          </a:solidFill>
          <a:ln w="9360">
            <a:noFill/>
            <a:miter lim="800000"/>
            <a:headEnd/>
            <a:tailEnd/>
          </a:ln>
          <a:effectLst/>
        </p:spPr>
        <p:txBody>
          <a:bodyPr wrap="none" lIns="92345" tIns="46173" rIns="92345" bIns="46173" anchor="ctr"/>
          <a:lstStyle/>
          <a:p>
            <a:pPr>
              <a:defRPr/>
            </a:pPr>
            <a:endParaRPr lang="en-US"/>
          </a:p>
        </p:txBody>
      </p:sp>
      <p:sp>
        <p:nvSpPr>
          <p:cNvPr id="3074" name="AutoShape 2"/>
          <p:cNvSpPr>
            <a:spLocks noChangeArrowheads="1"/>
          </p:cNvSpPr>
          <p:nvPr/>
        </p:nvSpPr>
        <p:spPr bwMode="auto">
          <a:xfrm>
            <a:off x="0" y="2"/>
            <a:ext cx="7000875" cy="9229725"/>
          </a:xfrm>
          <a:prstGeom prst="roundRect">
            <a:avLst>
              <a:gd name="adj" fmla="val 23"/>
            </a:avLst>
          </a:prstGeom>
          <a:solidFill>
            <a:srgbClr val="FFFFFF"/>
          </a:solidFill>
          <a:ln w="9525">
            <a:noFill/>
            <a:round/>
            <a:headEnd/>
            <a:tailEnd/>
          </a:ln>
          <a:effectLst/>
        </p:spPr>
        <p:txBody>
          <a:bodyPr wrap="none" lIns="92345" tIns="46173" rIns="92345" bIns="46173" anchor="ctr"/>
          <a:lstStyle/>
          <a:p>
            <a:pPr>
              <a:defRPr/>
            </a:pPr>
            <a:endParaRPr lang="en-US"/>
          </a:p>
        </p:txBody>
      </p:sp>
      <p:sp>
        <p:nvSpPr>
          <p:cNvPr id="36868" name="Rectangle 3"/>
          <p:cNvSpPr>
            <a:spLocks noGrp="1" noRot="1" noChangeAspect="1" noChangeArrowheads="1"/>
          </p:cNvSpPr>
          <p:nvPr>
            <p:ph type="sldImg"/>
          </p:nvPr>
        </p:nvSpPr>
        <p:spPr bwMode="auto">
          <a:xfrm>
            <a:off x="-14484350" y="-11993563"/>
            <a:ext cx="16919575" cy="12690476"/>
          </a:xfrm>
          <a:prstGeom prst="rect">
            <a:avLst/>
          </a:prstGeom>
          <a:noFill/>
          <a:ln w="9525">
            <a:noFill/>
            <a:round/>
            <a:headEnd/>
            <a:tailEnd/>
          </a:ln>
        </p:spPr>
      </p:sp>
      <p:sp>
        <p:nvSpPr>
          <p:cNvPr id="3076" name="Rectangle 4"/>
          <p:cNvSpPr>
            <a:spLocks noGrp="1" noChangeArrowheads="1"/>
          </p:cNvSpPr>
          <p:nvPr>
            <p:ph type="body"/>
          </p:nvPr>
        </p:nvSpPr>
        <p:spPr bwMode="auto">
          <a:xfrm>
            <a:off x="700087" y="4383274"/>
            <a:ext cx="5595839" cy="414764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noProof="0" smtClean="0"/>
          </a:p>
        </p:txBody>
      </p:sp>
    </p:spTree>
    <p:extLst>
      <p:ext uri="{BB962C8B-B14F-4D97-AF65-F5344CB8AC3E}">
        <p14:creationId xmlns:p14="http://schemas.microsoft.com/office/powerpoint/2010/main" val="359679098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37891"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3458775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84350" y="-11993563"/>
            <a:ext cx="16921163" cy="12690476"/>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26974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03638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38915"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14569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69635"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963379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69635"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1169847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69635"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436907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11740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69635" name="Rectangle 2"/>
          <p:cNvSpPr txBox="1">
            <a:spLocks noGrp="1" noChangeArrowheads="1"/>
          </p:cNvSpPr>
          <p:nvPr>
            <p:ph type="body"/>
          </p:nvPr>
        </p:nvSpPr>
        <p:spPr>
          <a:xfrm>
            <a:off x="700090" y="4383274"/>
            <a:ext cx="5597459" cy="4149261"/>
          </a:xfrm>
          <a:noFill/>
          <a:ln/>
        </p:spPr>
        <p:txBody>
          <a:bodyPr wrap="none" anchor="ctr"/>
          <a:lstStyle/>
          <a:p>
            <a:r>
              <a:rPr lang="en-US" dirty="0" smtClean="0"/>
              <a:t>H </a:t>
            </a:r>
          </a:p>
        </p:txBody>
      </p:sp>
    </p:spTree>
    <p:extLst>
      <p:ext uri="{BB962C8B-B14F-4D97-AF65-F5344CB8AC3E}">
        <p14:creationId xmlns:p14="http://schemas.microsoft.com/office/powerpoint/2010/main" val="241652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2187774" y="700422"/>
            <a:ext cx="2625328" cy="3460137"/>
          </a:xfrm>
          <a:prstGeom prst="rect">
            <a:avLst/>
          </a:prstGeom>
          <a:solidFill>
            <a:srgbClr val="FFFFFF"/>
          </a:solidFill>
          <a:ln w="9360">
            <a:solidFill>
              <a:srgbClr val="000000"/>
            </a:solidFill>
            <a:miter lim="800000"/>
            <a:headEnd/>
            <a:tailEnd/>
          </a:ln>
        </p:spPr>
        <p:txBody>
          <a:bodyPr wrap="none" lIns="92345" tIns="46173" rIns="92345" bIns="46173" anchor="ctr"/>
          <a:lstStyle/>
          <a:p>
            <a:endParaRPr lang="en-US"/>
          </a:p>
        </p:txBody>
      </p:sp>
      <p:sp>
        <p:nvSpPr>
          <p:cNvPr id="69635" name="Rectangle 2"/>
          <p:cNvSpPr txBox="1">
            <a:spLocks noGrp="1" noChangeArrowheads="1"/>
          </p:cNvSpPr>
          <p:nvPr>
            <p:ph type="body"/>
          </p:nvPr>
        </p:nvSpPr>
        <p:spPr>
          <a:xfrm>
            <a:off x="700090" y="4383274"/>
            <a:ext cx="5597459" cy="4149261"/>
          </a:xfrm>
          <a:noFill/>
          <a:ln/>
        </p:spPr>
        <p:txBody>
          <a:bodyPr wrap="none" anchor="ctr"/>
          <a:lstStyle/>
          <a:p>
            <a:endParaRPr lang="en-US" smtClean="0"/>
          </a:p>
        </p:txBody>
      </p:sp>
    </p:spTree>
    <p:extLst>
      <p:ext uri="{BB962C8B-B14F-4D97-AF65-F5344CB8AC3E}">
        <p14:creationId xmlns:p14="http://schemas.microsoft.com/office/powerpoint/2010/main" val="406774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7EC89247-268C-4984-B9F4-6DAD30D36EE4}"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3930B587-025E-42EC-AEF5-D5E75D61B8E1}"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7813"/>
            <a:ext cx="2055813"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6625"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B72A0CF1-552D-4278-BB0D-9FC0073A958D}" type="slidenum">
              <a:rPr lang="en-US"/>
              <a:pPr>
                <a:defRPr/>
              </a:pPr>
              <a:t>‹#›</a:t>
            </a:fld>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588E60C4-9DE8-4C6E-83F2-EF13ABD9B250}" type="slidenum">
              <a:rPr lang="en-US"/>
              <a:pPr>
                <a:defRPr/>
              </a:pPr>
              <a:t>‹#›</a:t>
            </a:fld>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C72D2C6E-C2E9-4D59-9AD6-F19CB043AEFA}" type="slidenum">
              <a:rPr lang="en-US"/>
              <a:pPr>
                <a:defRPr/>
              </a:pPr>
              <a:t>‹#›</a:t>
            </a:fld>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8159C415-AAEA-4394-B9D0-B75FCE738258}" type="slidenum">
              <a:rPr lang="en-US"/>
              <a:pPr>
                <a:defRPr/>
              </a:pPr>
              <a:t>‹#›</a:t>
            </a:fld>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4963"/>
            <a:ext cx="4035425"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4963"/>
            <a:ext cx="4037013" cy="452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2123680D-E5F3-47F8-8F99-938C99345553}" type="slidenum">
              <a:rPr lang="en-US"/>
              <a:pPr>
                <a:defRPr/>
              </a:pPr>
              <a:t>‹#›</a:t>
            </a:fld>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8"/>
          <p:cNvSpPr>
            <a:spLocks noGrp="1" noChangeArrowheads="1"/>
          </p:cNvSpPr>
          <p:nvPr>
            <p:ph type="dt" idx="10"/>
          </p:nvPr>
        </p:nvSpPr>
        <p:spPr>
          <a:ln/>
        </p:spPr>
        <p:txBody>
          <a:bodyPr/>
          <a:lstStyle>
            <a:lvl1pPr>
              <a:defRPr/>
            </a:lvl1pPr>
          </a:lstStyle>
          <a:p>
            <a:pPr>
              <a:defRPr/>
            </a:pPr>
            <a:endParaRPr lang="en-US"/>
          </a:p>
        </p:txBody>
      </p:sp>
      <p:sp>
        <p:nvSpPr>
          <p:cNvPr id="8" name="Rectangle 19"/>
          <p:cNvSpPr>
            <a:spLocks noGrp="1" noChangeArrowheads="1"/>
          </p:cNvSpPr>
          <p:nvPr>
            <p:ph type="ftr" idx="11"/>
          </p:nvPr>
        </p:nvSpPr>
        <p:spPr>
          <a:ln/>
        </p:spPr>
        <p:txBody>
          <a:bodyPr/>
          <a:lstStyle>
            <a:lvl1pPr>
              <a:defRPr/>
            </a:lvl1pPr>
          </a:lstStyle>
          <a:p>
            <a:pPr>
              <a:defRPr/>
            </a:pPr>
            <a:endParaRPr lang="en-US"/>
          </a:p>
        </p:txBody>
      </p:sp>
      <p:sp>
        <p:nvSpPr>
          <p:cNvPr id="9" name="Rectangle 20"/>
          <p:cNvSpPr>
            <a:spLocks noGrp="1" noChangeArrowheads="1"/>
          </p:cNvSpPr>
          <p:nvPr>
            <p:ph type="sldNum" idx="12"/>
          </p:nvPr>
        </p:nvSpPr>
        <p:spPr>
          <a:ln/>
        </p:spPr>
        <p:txBody>
          <a:bodyPr/>
          <a:lstStyle>
            <a:lvl1pPr>
              <a:defRPr/>
            </a:lvl1pPr>
          </a:lstStyle>
          <a:p>
            <a:pPr>
              <a:defRPr/>
            </a:pPr>
            <a:fld id="{CF858C1D-1481-4C4E-B4A7-C3689612F4E6}" type="slidenum">
              <a:rPr lang="en-US"/>
              <a:pPr>
                <a:defRPr/>
              </a:pPr>
              <a:t>‹#›</a:t>
            </a:fld>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8"/>
          <p:cNvSpPr>
            <a:spLocks noGrp="1" noChangeArrowheads="1"/>
          </p:cNvSpPr>
          <p:nvPr>
            <p:ph type="dt" idx="10"/>
          </p:nvPr>
        </p:nvSpPr>
        <p:spPr>
          <a:ln/>
        </p:spPr>
        <p:txBody>
          <a:bodyPr/>
          <a:lstStyle>
            <a:lvl1pPr>
              <a:defRPr/>
            </a:lvl1pPr>
          </a:lstStyle>
          <a:p>
            <a:pPr>
              <a:defRPr/>
            </a:pPr>
            <a:endParaRPr lang="en-US"/>
          </a:p>
        </p:txBody>
      </p:sp>
      <p:sp>
        <p:nvSpPr>
          <p:cNvPr id="4" name="Rectangle 19"/>
          <p:cNvSpPr>
            <a:spLocks noGrp="1" noChangeArrowheads="1"/>
          </p:cNvSpPr>
          <p:nvPr>
            <p:ph type="ftr" idx="11"/>
          </p:nvPr>
        </p:nvSpPr>
        <p:spPr>
          <a:ln/>
        </p:spPr>
        <p:txBody>
          <a:bodyPr/>
          <a:lstStyle>
            <a:lvl1pPr>
              <a:defRPr/>
            </a:lvl1pPr>
          </a:lstStyle>
          <a:p>
            <a:pPr>
              <a:defRPr/>
            </a:pPr>
            <a:endParaRPr lang="en-US"/>
          </a:p>
        </p:txBody>
      </p:sp>
      <p:sp>
        <p:nvSpPr>
          <p:cNvPr id="5" name="Rectangle 20"/>
          <p:cNvSpPr>
            <a:spLocks noGrp="1" noChangeArrowheads="1"/>
          </p:cNvSpPr>
          <p:nvPr>
            <p:ph type="sldNum" idx="12"/>
          </p:nvPr>
        </p:nvSpPr>
        <p:spPr>
          <a:ln/>
        </p:spPr>
        <p:txBody>
          <a:bodyPr/>
          <a:lstStyle>
            <a:lvl1pPr>
              <a:defRPr/>
            </a:lvl1pPr>
          </a:lstStyle>
          <a:p>
            <a:pPr>
              <a:defRPr/>
            </a:pPr>
            <a:fld id="{817570CE-BCAD-4F93-89A9-A7E796BDDCFF}" type="slidenum">
              <a:rPr lang="en-US"/>
              <a:pPr>
                <a:defRPr/>
              </a:pPr>
              <a:t>‹#›</a:t>
            </a:fld>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en-US"/>
          </a:p>
        </p:txBody>
      </p:sp>
      <p:sp>
        <p:nvSpPr>
          <p:cNvPr id="3" name="Rectangle 19"/>
          <p:cNvSpPr>
            <a:spLocks noGrp="1" noChangeArrowheads="1"/>
          </p:cNvSpPr>
          <p:nvPr>
            <p:ph type="ftr" idx="11"/>
          </p:nvPr>
        </p:nvSpPr>
        <p:spPr>
          <a:ln/>
        </p:spPr>
        <p:txBody>
          <a:bodyPr/>
          <a:lstStyle>
            <a:lvl1pPr>
              <a:defRPr/>
            </a:lvl1pPr>
          </a:lstStyle>
          <a:p>
            <a:pPr>
              <a:defRPr/>
            </a:pPr>
            <a:endParaRPr lang="en-US"/>
          </a:p>
        </p:txBody>
      </p:sp>
      <p:sp>
        <p:nvSpPr>
          <p:cNvPr id="4" name="Rectangle 20"/>
          <p:cNvSpPr>
            <a:spLocks noGrp="1" noChangeArrowheads="1"/>
          </p:cNvSpPr>
          <p:nvPr>
            <p:ph type="sldNum" idx="12"/>
          </p:nvPr>
        </p:nvSpPr>
        <p:spPr>
          <a:ln/>
        </p:spPr>
        <p:txBody>
          <a:bodyPr/>
          <a:lstStyle>
            <a:lvl1pPr>
              <a:defRPr/>
            </a:lvl1pPr>
          </a:lstStyle>
          <a:p>
            <a:pPr>
              <a:defRPr/>
            </a:pPr>
            <a:fld id="{3C709D51-BADA-4EB5-BB46-51AE50A9E0EB}" type="slidenum">
              <a:rPr lang="en-US"/>
              <a:pPr>
                <a:defRPr/>
              </a:pPr>
              <a:t>‹#›</a:t>
            </a:fld>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632A1A15-8B61-4EB4-A574-9B99F1E76516}"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C9A13F8F-0EFF-4205-B07C-ED6D7F857388}" type="slidenum">
              <a:rPr lang="en-US"/>
              <a:pPr>
                <a:defRPr/>
              </a:pPr>
              <a:t>‹#›</a:t>
            </a:fld>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18332D21-3D3F-4235-99F7-D48D3E861C7B}" type="slidenum">
              <a:rPr lang="en-US"/>
              <a:pPr>
                <a:defRPr/>
              </a:pPr>
              <a:t>‹#›</a:t>
            </a:fld>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47663313-E3EB-4801-9730-4B23CAFF6AD8}" type="slidenum">
              <a:rPr lang="en-US"/>
              <a:pPr>
                <a:defRPr/>
              </a:pPr>
              <a:t>‹#›</a:t>
            </a:fld>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600200"/>
            <a:ext cx="2055813"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6625" cy="4525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5D10A9EF-4850-4D90-8B0A-79AD583A0502}" type="slidenum">
              <a:rPr lang="en-US"/>
              <a:pPr>
                <a:defRPr/>
              </a:pPr>
              <a:t>‹#›</a:t>
            </a:fld>
            <a:endParaRPr 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1600200"/>
            <a:ext cx="7767638" cy="1824038"/>
          </a:xfrm>
        </p:spPr>
        <p:txBody>
          <a:bodyPr/>
          <a:lstStyle/>
          <a:p>
            <a:r>
              <a:rPr lang="en-US" smtClean="0"/>
              <a:t>Click to edit Master title style</a:t>
            </a:r>
            <a:endParaRPr lang="en-US"/>
          </a:p>
        </p:txBody>
      </p:sp>
      <p:sp>
        <p:nvSpPr>
          <p:cNvPr id="3" name="Rectangle 18"/>
          <p:cNvSpPr>
            <a:spLocks noGrp="1" noChangeArrowheads="1"/>
          </p:cNvSpPr>
          <p:nvPr>
            <p:ph type="dt" idx="10"/>
          </p:nvPr>
        </p:nvSpPr>
        <p:spPr>
          <a:ln/>
        </p:spPr>
        <p:txBody>
          <a:bodyPr/>
          <a:lstStyle>
            <a:lvl1pPr>
              <a:defRPr/>
            </a:lvl1pPr>
          </a:lstStyle>
          <a:p>
            <a:pPr>
              <a:defRPr/>
            </a:pPr>
            <a:endParaRPr lang="en-US"/>
          </a:p>
        </p:txBody>
      </p:sp>
      <p:sp>
        <p:nvSpPr>
          <p:cNvPr id="4" name="Rectangle 19"/>
          <p:cNvSpPr>
            <a:spLocks noGrp="1" noChangeArrowheads="1"/>
          </p:cNvSpPr>
          <p:nvPr>
            <p:ph type="ftr" idx="11"/>
          </p:nvPr>
        </p:nvSpPr>
        <p:spPr>
          <a:ln/>
        </p:spPr>
        <p:txBody>
          <a:bodyPr/>
          <a:lstStyle>
            <a:lvl1pPr>
              <a:defRPr/>
            </a:lvl1pPr>
          </a:lstStyle>
          <a:p>
            <a:pPr>
              <a:defRPr/>
            </a:pPr>
            <a:endParaRPr lang="en-US"/>
          </a:p>
        </p:txBody>
      </p:sp>
      <p:sp>
        <p:nvSpPr>
          <p:cNvPr id="5" name="Rectangle 20"/>
          <p:cNvSpPr>
            <a:spLocks noGrp="1" noChangeArrowheads="1"/>
          </p:cNvSpPr>
          <p:nvPr>
            <p:ph type="sldNum" idx="12"/>
          </p:nvPr>
        </p:nvSpPr>
        <p:spPr>
          <a:ln/>
        </p:spPr>
        <p:txBody>
          <a:bodyPr/>
          <a:lstStyle>
            <a:lvl1pPr>
              <a:defRPr/>
            </a:lvl1pPr>
          </a:lstStyle>
          <a:p>
            <a:pPr>
              <a:defRPr/>
            </a:pPr>
            <a:fld id="{E6B00C85-9A62-426A-B24B-CE297068C469}"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8"/>
          <p:cNvSpPr>
            <a:spLocks noGrp="1" noChangeArrowheads="1"/>
          </p:cNvSpPr>
          <p:nvPr>
            <p:ph type="dt" idx="10"/>
          </p:nvPr>
        </p:nvSpPr>
        <p:spPr>
          <a:ln/>
        </p:spPr>
        <p:txBody>
          <a:bodyPr/>
          <a:lstStyle>
            <a:lvl1pPr>
              <a:defRPr/>
            </a:lvl1pPr>
          </a:lstStyle>
          <a:p>
            <a:pPr>
              <a:defRPr/>
            </a:pPr>
            <a:endParaRPr lang="en-US"/>
          </a:p>
        </p:txBody>
      </p:sp>
      <p:sp>
        <p:nvSpPr>
          <p:cNvPr id="5" name="Rectangle 19"/>
          <p:cNvSpPr>
            <a:spLocks noGrp="1" noChangeArrowheads="1"/>
          </p:cNvSpPr>
          <p:nvPr>
            <p:ph type="ftr" idx="11"/>
          </p:nvPr>
        </p:nvSpPr>
        <p:spPr>
          <a:ln/>
        </p:spPr>
        <p:txBody>
          <a:bodyPr/>
          <a:lstStyle>
            <a:lvl1pPr>
              <a:defRPr/>
            </a:lvl1pPr>
          </a:lstStyle>
          <a:p>
            <a:pPr>
              <a:defRPr/>
            </a:pPr>
            <a:endParaRPr lang="en-US"/>
          </a:p>
        </p:txBody>
      </p:sp>
      <p:sp>
        <p:nvSpPr>
          <p:cNvPr id="6" name="Rectangle 20"/>
          <p:cNvSpPr>
            <a:spLocks noGrp="1" noChangeArrowheads="1"/>
          </p:cNvSpPr>
          <p:nvPr>
            <p:ph type="sldNum" idx="12"/>
          </p:nvPr>
        </p:nvSpPr>
        <p:spPr>
          <a:ln/>
        </p:spPr>
        <p:txBody>
          <a:bodyPr/>
          <a:lstStyle>
            <a:lvl1pPr>
              <a:defRPr/>
            </a:lvl1pPr>
          </a:lstStyle>
          <a:p>
            <a:pPr>
              <a:defRPr/>
            </a:pPr>
            <a:fld id="{E7657185-66A9-45BB-BE03-18F8FE1DFE83}"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54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E3D71C65-6EE0-4122-809D-85A5A37B91B4}"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8"/>
          <p:cNvSpPr>
            <a:spLocks noGrp="1" noChangeArrowheads="1"/>
          </p:cNvSpPr>
          <p:nvPr>
            <p:ph type="dt" idx="10"/>
          </p:nvPr>
        </p:nvSpPr>
        <p:spPr>
          <a:ln/>
        </p:spPr>
        <p:txBody>
          <a:bodyPr/>
          <a:lstStyle>
            <a:lvl1pPr>
              <a:defRPr/>
            </a:lvl1pPr>
          </a:lstStyle>
          <a:p>
            <a:pPr>
              <a:defRPr/>
            </a:pPr>
            <a:endParaRPr lang="en-US"/>
          </a:p>
        </p:txBody>
      </p:sp>
      <p:sp>
        <p:nvSpPr>
          <p:cNvPr id="8" name="Rectangle 19"/>
          <p:cNvSpPr>
            <a:spLocks noGrp="1" noChangeArrowheads="1"/>
          </p:cNvSpPr>
          <p:nvPr>
            <p:ph type="ftr" idx="11"/>
          </p:nvPr>
        </p:nvSpPr>
        <p:spPr>
          <a:ln/>
        </p:spPr>
        <p:txBody>
          <a:bodyPr/>
          <a:lstStyle>
            <a:lvl1pPr>
              <a:defRPr/>
            </a:lvl1pPr>
          </a:lstStyle>
          <a:p>
            <a:pPr>
              <a:defRPr/>
            </a:pPr>
            <a:endParaRPr lang="en-US"/>
          </a:p>
        </p:txBody>
      </p:sp>
      <p:sp>
        <p:nvSpPr>
          <p:cNvPr id="9" name="Rectangle 20"/>
          <p:cNvSpPr>
            <a:spLocks noGrp="1" noChangeArrowheads="1"/>
          </p:cNvSpPr>
          <p:nvPr>
            <p:ph type="sldNum" idx="12"/>
          </p:nvPr>
        </p:nvSpPr>
        <p:spPr>
          <a:ln/>
        </p:spPr>
        <p:txBody>
          <a:bodyPr/>
          <a:lstStyle>
            <a:lvl1pPr>
              <a:defRPr/>
            </a:lvl1pPr>
          </a:lstStyle>
          <a:p>
            <a:pPr>
              <a:defRPr/>
            </a:pPr>
            <a:fld id="{785F8006-E16D-4142-9115-2C178F1FF6FC}"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8"/>
          <p:cNvSpPr>
            <a:spLocks noGrp="1" noChangeArrowheads="1"/>
          </p:cNvSpPr>
          <p:nvPr>
            <p:ph type="dt" idx="10"/>
          </p:nvPr>
        </p:nvSpPr>
        <p:spPr>
          <a:ln/>
        </p:spPr>
        <p:txBody>
          <a:bodyPr/>
          <a:lstStyle>
            <a:lvl1pPr>
              <a:defRPr/>
            </a:lvl1pPr>
          </a:lstStyle>
          <a:p>
            <a:pPr>
              <a:defRPr/>
            </a:pPr>
            <a:endParaRPr lang="en-US"/>
          </a:p>
        </p:txBody>
      </p:sp>
      <p:sp>
        <p:nvSpPr>
          <p:cNvPr id="4" name="Rectangle 19"/>
          <p:cNvSpPr>
            <a:spLocks noGrp="1" noChangeArrowheads="1"/>
          </p:cNvSpPr>
          <p:nvPr>
            <p:ph type="ftr" idx="11"/>
          </p:nvPr>
        </p:nvSpPr>
        <p:spPr>
          <a:ln/>
        </p:spPr>
        <p:txBody>
          <a:bodyPr/>
          <a:lstStyle>
            <a:lvl1pPr>
              <a:defRPr/>
            </a:lvl1pPr>
          </a:lstStyle>
          <a:p>
            <a:pPr>
              <a:defRPr/>
            </a:pPr>
            <a:endParaRPr lang="en-US"/>
          </a:p>
        </p:txBody>
      </p:sp>
      <p:sp>
        <p:nvSpPr>
          <p:cNvPr id="5" name="Rectangle 20"/>
          <p:cNvSpPr>
            <a:spLocks noGrp="1" noChangeArrowheads="1"/>
          </p:cNvSpPr>
          <p:nvPr>
            <p:ph type="sldNum" idx="12"/>
          </p:nvPr>
        </p:nvSpPr>
        <p:spPr>
          <a:ln/>
        </p:spPr>
        <p:txBody>
          <a:bodyPr/>
          <a:lstStyle>
            <a:lvl1pPr>
              <a:defRPr/>
            </a:lvl1pPr>
          </a:lstStyle>
          <a:p>
            <a:pPr>
              <a:defRPr/>
            </a:pPr>
            <a:fld id="{31553E9B-2F34-49E7-B8C3-493F43B3772E}"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p:cNvSpPr>
            <a:spLocks noGrp="1" noChangeArrowheads="1"/>
          </p:cNvSpPr>
          <p:nvPr>
            <p:ph type="dt" idx="10"/>
          </p:nvPr>
        </p:nvSpPr>
        <p:spPr>
          <a:ln/>
        </p:spPr>
        <p:txBody>
          <a:bodyPr/>
          <a:lstStyle>
            <a:lvl1pPr>
              <a:defRPr/>
            </a:lvl1pPr>
          </a:lstStyle>
          <a:p>
            <a:pPr>
              <a:defRPr/>
            </a:pPr>
            <a:endParaRPr lang="en-US"/>
          </a:p>
        </p:txBody>
      </p:sp>
      <p:sp>
        <p:nvSpPr>
          <p:cNvPr id="3" name="Rectangle 19"/>
          <p:cNvSpPr>
            <a:spLocks noGrp="1" noChangeArrowheads="1"/>
          </p:cNvSpPr>
          <p:nvPr>
            <p:ph type="ftr" idx="11"/>
          </p:nvPr>
        </p:nvSpPr>
        <p:spPr>
          <a:ln/>
        </p:spPr>
        <p:txBody>
          <a:bodyPr/>
          <a:lstStyle>
            <a:lvl1pPr>
              <a:defRPr/>
            </a:lvl1pPr>
          </a:lstStyle>
          <a:p>
            <a:pPr>
              <a:defRPr/>
            </a:pPr>
            <a:endParaRPr lang="en-US"/>
          </a:p>
        </p:txBody>
      </p:sp>
      <p:sp>
        <p:nvSpPr>
          <p:cNvPr id="4" name="Rectangle 20"/>
          <p:cNvSpPr>
            <a:spLocks noGrp="1" noChangeArrowheads="1"/>
          </p:cNvSpPr>
          <p:nvPr>
            <p:ph type="sldNum" idx="12"/>
          </p:nvPr>
        </p:nvSpPr>
        <p:spPr>
          <a:ln/>
        </p:spPr>
        <p:txBody>
          <a:bodyPr/>
          <a:lstStyle>
            <a:lvl1pPr>
              <a:defRPr/>
            </a:lvl1pPr>
          </a:lstStyle>
          <a:p>
            <a:pPr>
              <a:defRPr/>
            </a:pPr>
            <a:fld id="{87CFE088-DCE6-4F5E-B3C8-D3CE3A2565AE}"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22C25C1E-B3FB-4F5B-B524-DE1E4EED7F8B}"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8"/>
          <p:cNvSpPr>
            <a:spLocks noGrp="1" noChangeArrowheads="1"/>
          </p:cNvSpPr>
          <p:nvPr>
            <p:ph type="dt" idx="10"/>
          </p:nvPr>
        </p:nvSpPr>
        <p:spPr>
          <a:ln/>
        </p:spPr>
        <p:txBody>
          <a:bodyPr/>
          <a:lstStyle>
            <a:lvl1pPr>
              <a:defRPr/>
            </a:lvl1pPr>
          </a:lstStyle>
          <a:p>
            <a:pPr>
              <a:defRPr/>
            </a:pPr>
            <a:endParaRPr lang="en-US"/>
          </a:p>
        </p:txBody>
      </p:sp>
      <p:sp>
        <p:nvSpPr>
          <p:cNvPr id="6" name="Rectangle 19"/>
          <p:cNvSpPr>
            <a:spLocks noGrp="1" noChangeArrowheads="1"/>
          </p:cNvSpPr>
          <p:nvPr>
            <p:ph type="ftr" idx="11"/>
          </p:nvPr>
        </p:nvSpPr>
        <p:spPr>
          <a:ln/>
        </p:spPr>
        <p:txBody>
          <a:bodyPr/>
          <a:lstStyle>
            <a:lvl1pPr>
              <a:defRPr/>
            </a:lvl1pPr>
          </a:lstStyle>
          <a:p>
            <a:pPr>
              <a:defRPr/>
            </a:pPr>
            <a:endParaRPr lang="en-US"/>
          </a:p>
        </p:txBody>
      </p:sp>
      <p:sp>
        <p:nvSpPr>
          <p:cNvPr id="7" name="Rectangle 20"/>
          <p:cNvSpPr>
            <a:spLocks noGrp="1" noChangeArrowheads="1"/>
          </p:cNvSpPr>
          <p:nvPr>
            <p:ph type="sldNum" idx="12"/>
          </p:nvPr>
        </p:nvSpPr>
        <p:spPr>
          <a:ln/>
        </p:spPr>
        <p:txBody>
          <a:bodyPr/>
          <a:lstStyle>
            <a:lvl1pPr>
              <a:defRPr/>
            </a:lvl1pPr>
          </a:lstStyle>
          <a:p>
            <a:pPr>
              <a:defRPr/>
            </a:pPr>
            <a:fld id="{9DFB3408-2E50-4A0C-9096-5BB182D39073}"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6666"/>
            </a:gs>
            <a:gs pos="100000">
              <a:srgbClr val="5C9D9D"/>
            </a:gs>
          </a:gsLst>
          <a:lin ang="5400000" scaled="1"/>
        </a:gradFill>
        <a:effectLst/>
      </p:bgPr>
    </p:bg>
    <p:spTree>
      <p:nvGrpSpPr>
        <p:cNvPr id="1" name=""/>
        <p:cNvGrpSpPr/>
        <p:nvPr/>
      </p:nvGrpSpPr>
      <p:grpSpPr>
        <a:xfrm>
          <a:off x="0" y="0"/>
          <a:ext cx="0" cy="0"/>
          <a:chOff x="0" y="0"/>
          <a:chExt cx="0" cy="0"/>
        </a:xfrm>
      </p:grpSpPr>
      <p:grpSp>
        <p:nvGrpSpPr>
          <p:cNvPr id="1026" name="Group 1"/>
          <p:cNvGrpSpPr>
            <a:grpSpLocks/>
          </p:cNvGrpSpPr>
          <p:nvPr/>
        </p:nvGrpSpPr>
        <p:grpSpPr bwMode="auto">
          <a:xfrm>
            <a:off x="4716463" y="5345113"/>
            <a:ext cx="4425950" cy="1511300"/>
            <a:chOff x="2971" y="3367"/>
            <a:chExt cx="2788" cy="952"/>
          </a:xfrm>
        </p:grpSpPr>
        <p:sp>
          <p:nvSpPr>
            <p:cNvPr id="2" name="Freeform 2"/>
            <p:cNvSpPr>
              <a:spLocks noChangeArrowheads="1"/>
            </p:cNvSpPr>
            <p:nvPr/>
          </p:nvSpPr>
          <p:spPr bwMode="auto">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rgbClr val="009999"/>
                </a:gs>
                <a:gs pos="100000">
                  <a:srgbClr val="006666"/>
                </a:gs>
              </a:gsLst>
              <a:lin ang="13500000" scaled="1"/>
            </a:gradFill>
            <a:ln w="9525">
              <a:noFill/>
              <a:round/>
              <a:headEnd/>
              <a:tailEnd/>
            </a:ln>
            <a:effectLst/>
          </p:spPr>
          <p:txBody>
            <a:bodyPr wrap="none" anchor="ctr"/>
            <a:lstStyle/>
            <a:p>
              <a:pPr>
                <a:defRPr/>
              </a:pPr>
              <a:endParaRPr lang="en-US"/>
            </a:p>
          </p:txBody>
        </p:sp>
        <p:sp>
          <p:nvSpPr>
            <p:cNvPr id="1027" name="Freeform 3"/>
            <p:cNvSpPr>
              <a:spLocks noChangeArrowheads="1"/>
            </p:cNvSpPr>
            <p:nvPr/>
          </p:nvSpPr>
          <p:spPr bwMode="auto">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28" name="Freeform 4"/>
            <p:cNvSpPr>
              <a:spLocks noChangeArrowheads="1"/>
            </p:cNvSpPr>
            <p:nvPr/>
          </p:nvSpPr>
          <p:spPr bwMode="auto">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29" name="Freeform 5"/>
            <p:cNvSpPr>
              <a:spLocks noChangeArrowheads="1"/>
            </p:cNvSpPr>
            <p:nvPr/>
          </p:nvSpPr>
          <p:spPr bwMode="auto">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0" name="Freeform 6"/>
            <p:cNvSpPr>
              <a:spLocks noChangeArrowheads="1"/>
            </p:cNvSpPr>
            <p:nvPr/>
          </p:nvSpPr>
          <p:spPr bwMode="auto">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1" name="Freeform 7"/>
            <p:cNvSpPr>
              <a:spLocks noChangeArrowheads="1"/>
            </p:cNvSpPr>
            <p:nvPr/>
          </p:nvSpPr>
          <p:spPr bwMode="auto">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2" name="Freeform 8"/>
            <p:cNvSpPr>
              <a:spLocks noChangeArrowheads="1"/>
            </p:cNvSpPr>
            <p:nvPr/>
          </p:nvSpPr>
          <p:spPr bwMode="auto">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3" name="Freeform 9"/>
            <p:cNvSpPr>
              <a:spLocks noChangeArrowheads="1"/>
            </p:cNvSpPr>
            <p:nvPr/>
          </p:nvSpPr>
          <p:spPr bwMode="auto">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4" name="Freeform 10"/>
            <p:cNvSpPr>
              <a:spLocks noChangeArrowheads="1"/>
            </p:cNvSpPr>
            <p:nvPr/>
          </p:nvSpPr>
          <p:spPr bwMode="auto">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5" name="Freeform 11"/>
            <p:cNvSpPr>
              <a:spLocks noChangeArrowheads="1"/>
            </p:cNvSpPr>
            <p:nvPr/>
          </p:nvSpPr>
          <p:spPr bwMode="auto">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6" name="Freeform 12"/>
            <p:cNvSpPr>
              <a:spLocks noChangeArrowheads="1"/>
            </p:cNvSpPr>
            <p:nvPr/>
          </p:nvSpPr>
          <p:spPr bwMode="auto">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7" name="Freeform 13"/>
            <p:cNvSpPr>
              <a:spLocks noChangeArrowheads="1"/>
            </p:cNvSpPr>
            <p:nvPr/>
          </p:nvSpPr>
          <p:spPr bwMode="auto">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8" name="Freeform 14"/>
            <p:cNvSpPr>
              <a:spLocks noChangeArrowheads="1"/>
            </p:cNvSpPr>
            <p:nvPr/>
          </p:nvSpPr>
          <p:spPr bwMode="auto">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39" name="Freeform 15"/>
            <p:cNvSpPr>
              <a:spLocks noChangeArrowheads="1"/>
            </p:cNvSpPr>
            <p:nvPr/>
          </p:nvSpPr>
          <p:spPr bwMode="auto">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1040" name="Freeform 16"/>
            <p:cNvSpPr>
              <a:spLocks noChangeArrowheads="1"/>
            </p:cNvSpPr>
            <p:nvPr/>
          </p:nvSpPr>
          <p:spPr bwMode="auto">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grpSp>
      <p:sp>
        <p:nvSpPr>
          <p:cNvPr id="1041" name="Rectangle 17"/>
          <p:cNvSpPr>
            <a:spLocks noGrp="1" noChangeArrowheads="1"/>
          </p:cNvSpPr>
          <p:nvPr>
            <p:ph type="title"/>
          </p:nvPr>
        </p:nvSpPr>
        <p:spPr bwMode="auto">
          <a:xfrm>
            <a:off x="457200" y="277813"/>
            <a:ext cx="8224838" cy="1135062"/>
          </a:xfrm>
          <a:prstGeom prst="rect">
            <a:avLst/>
          </a:prstGeom>
          <a:noFill/>
          <a:ln w="9525">
            <a:noFill/>
            <a:round/>
            <a:headEnd/>
            <a:tailEnd/>
          </a:ln>
          <a:effectLst/>
        </p:spPr>
        <p:txBody>
          <a:bodyPr vert="horz" wrap="square" lIns="90000" tIns="46800" rIns="90000" bIns="46800" numCol="1" anchor="ctr" anchorCtr="1" compatLnSpc="1">
            <a:prstTxWarp prst="textNoShape">
              <a:avLst/>
            </a:prstTxWarp>
          </a:bodyPr>
          <a:lstStyle/>
          <a:p>
            <a:pPr lvl="0"/>
            <a:r>
              <a:rPr lang="en-GB" smtClean="0"/>
              <a:t>Click to edit the title text format</a:t>
            </a:r>
          </a:p>
        </p:txBody>
      </p:sp>
      <p:sp>
        <p:nvSpPr>
          <p:cNvPr id="1042" name="Rectangle 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smtClean="0">
                <a:solidFill>
                  <a:srgbClr val="EAEAEA"/>
                </a:solidFill>
                <a:effectLst>
                  <a:outerShdw blurRad="38100" dist="38100" dir="2700000" algn="tl">
                    <a:srgbClr val="000000"/>
                  </a:outerShdw>
                </a:effectLst>
                <a:latin typeface="+mn-lt"/>
              </a:defRPr>
            </a:lvl1pPr>
          </a:lstStyle>
          <a:p>
            <a:pPr>
              <a:defRPr/>
            </a:pPr>
            <a:endParaRPr lang="en-US"/>
          </a:p>
        </p:txBody>
      </p:sp>
      <p:sp>
        <p:nvSpPr>
          <p:cNvPr id="1043"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smtClean="0">
                <a:solidFill>
                  <a:srgbClr val="EAEAEA"/>
                </a:solidFill>
                <a:effectLst>
                  <a:outerShdw blurRad="38100" dist="38100" dir="2700000" algn="tl">
                    <a:srgbClr val="000000"/>
                  </a:outerShdw>
                </a:effectLst>
                <a:latin typeface="+mn-lt"/>
              </a:defRPr>
            </a:lvl1pPr>
          </a:lstStyle>
          <a:p>
            <a:pPr>
              <a:defRPr/>
            </a:pPr>
            <a:endParaRPr lang="en-US"/>
          </a:p>
        </p:txBody>
      </p:sp>
      <p:sp>
        <p:nvSpPr>
          <p:cNvPr id="1044" name="Rectangle 20"/>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smtClean="0">
                <a:solidFill>
                  <a:srgbClr val="EAEAEA"/>
                </a:solidFill>
                <a:effectLst>
                  <a:outerShdw blurRad="38100" dist="38100" dir="2700000" algn="tl">
                    <a:srgbClr val="000000"/>
                  </a:outerShdw>
                </a:effectLst>
                <a:latin typeface="+mn-lt"/>
              </a:defRPr>
            </a:lvl1pPr>
          </a:lstStyle>
          <a:p>
            <a:pPr>
              <a:defRPr/>
            </a:pPr>
            <a:fld id="{6DEF4529-02CA-4A88-8910-42A8528BE2E6}" type="slidenum">
              <a:rPr lang="en-US"/>
              <a:pPr>
                <a:defRPr/>
              </a:pPr>
              <a:t>‹#›</a:t>
            </a:fld>
            <a:endParaRPr lang="en-US"/>
          </a:p>
        </p:txBody>
      </p:sp>
      <p:sp>
        <p:nvSpPr>
          <p:cNvPr id="1045" name="Rectangle 21"/>
          <p:cNvSpPr>
            <a:spLocks noGrp="1" noChangeArrowheads="1"/>
          </p:cNvSpPr>
          <p:nvPr>
            <p:ph type="body" idx="1"/>
          </p:nvPr>
        </p:nvSpPr>
        <p:spPr bwMode="auto">
          <a:xfrm>
            <a:off x="457200" y="1600200"/>
            <a:ext cx="8224838" cy="45259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fade/>
  </p:transition>
  <p:txStyles>
    <p:titleStyle>
      <a:lvl1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2pPr>
      <a:lvl3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3pPr>
      <a:lvl4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4pPr>
      <a:lvl5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5pPr>
      <a:lvl6pPr marL="25146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6pPr>
      <a:lvl7pPr marL="29718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7pPr>
      <a:lvl8pPr marL="34290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8pPr>
      <a:lvl9pPr marL="38862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itchFamily="16" charset="0"/>
        <a:defRPr sz="3200">
          <a:solidFill>
            <a:srgbClr val="EAEAEA"/>
          </a:solidFill>
          <a:effectLst>
            <a:outerShdw blurRad="38100" dist="38100" dir="2700000" algn="tl">
              <a:srgbClr val="000000"/>
            </a:outerShdw>
          </a:effectLst>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itchFamily="16" charset="0"/>
        <a:defRPr sz="2800">
          <a:solidFill>
            <a:srgbClr val="EAEAEA"/>
          </a:solidFill>
          <a:effectLst>
            <a:outerShdw blurRad="38100" dist="38100" dir="2700000" algn="tl">
              <a:srgbClr val="000000"/>
            </a:outerShdw>
          </a:effectLst>
          <a:latin typeface="+mn-lt"/>
          <a:ea typeface="+mn-ea"/>
        </a:defRPr>
      </a:lvl2pPr>
      <a:lvl3pPr marL="1143000" indent="-228600" algn="l" defTabSz="457200" rtl="0" eaLnBrk="0" fontAlgn="base" hangingPunct="0">
        <a:spcBef>
          <a:spcPts val="600"/>
        </a:spcBef>
        <a:spcAft>
          <a:spcPct val="0"/>
        </a:spcAft>
        <a:buClr>
          <a:srgbClr val="000000"/>
        </a:buClr>
        <a:buSzPct val="100000"/>
        <a:buFont typeface="Times New Roman" pitchFamily="16" charset="0"/>
        <a:defRPr sz="2400">
          <a:solidFill>
            <a:srgbClr val="EAEAEA"/>
          </a:solidFill>
          <a:effectLst>
            <a:outerShdw blurRad="38100" dist="38100" dir="2700000" algn="tl">
              <a:srgbClr val="000000"/>
            </a:outerShdw>
          </a:effectLst>
          <a:latin typeface="+mn-lt"/>
          <a:ea typeface="+mn-ea"/>
        </a:defRPr>
      </a:lvl3pPr>
      <a:lvl4pPr marL="16002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4pPr>
      <a:lvl5pPr marL="20574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5pPr>
      <a:lvl6pPr marL="25146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6pPr>
      <a:lvl7pPr marL="29718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7pPr>
      <a:lvl8pPr marL="34290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8pPr>
      <a:lvl9pPr marL="38862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6666"/>
            </a:gs>
            <a:gs pos="100000">
              <a:srgbClr val="5C9D9D"/>
            </a:gs>
          </a:gsLst>
          <a:lin ang="5400000" scaled="1"/>
        </a:gradFill>
        <a:effectLst/>
      </p:bgPr>
    </p:bg>
    <p:spTree>
      <p:nvGrpSpPr>
        <p:cNvPr id="1" name=""/>
        <p:cNvGrpSpPr/>
        <p:nvPr/>
      </p:nvGrpSpPr>
      <p:grpSpPr>
        <a:xfrm>
          <a:off x="0" y="0"/>
          <a:ext cx="0" cy="0"/>
          <a:chOff x="0" y="0"/>
          <a:chExt cx="0" cy="0"/>
        </a:xfrm>
      </p:grpSpPr>
      <p:grpSp>
        <p:nvGrpSpPr>
          <p:cNvPr id="2050" name="Group 1"/>
          <p:cNvGrpSpPr>
            <a:grpSpLocks/>
          </p:cNvGrpSpPr>
          <p:nvPr/>
        </p:nvGrpSpPr>
        <p:grpSpPr bwMode="auto">
          <a:xfrm>
            <a:off x="4716463" y="5345113"/>
            <a:ext cx="4425950" cy="1511300"/>
            <a:chOff x="2971" y="3367"/>
            <a:chExt cx="2788" cy="952"/>
          </a:xfrm>
        </p:grpSpPr>
        <p:sp>
          <p:nvSpPr>
            <p:cNvPr id="2" name="Freeform 2"/>
            <p:cNvSpPr>
              <a:spLocks noChangeArrowheads="1"/>
            </p:cNvSpPr>
            <p:nvPr/>
          </p:nvSpPr>
          <p:spPr bwMode="auto">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rgbClr val="009999"/>
                </a:gs>
                <a:gs pos="100000">
                  <a:srgbClr val="006666"/>
                </a:gs>
              </a:gsLst>
              <a:lin ang="13500000" scaled="1"/>
            </a:gradFill>
            <a:ln w="9525">
              <a:noFill/>
              <a:round/>
              <a:headEnd/>
              <a:tailEnd/>
            </a:ln>
            <a:effectLst/>
          </p:spPr>
          <p:txBody>
            <a:bodyPr wrap="none" anchor="ctr"/>
            <a:lstStyle/>
            <a:p>
              <a:pPr>
                <a:defRPr/>
              </a:pPr>
              <a:endParaRPr lang="en-US"/>
            </a:p>
          </p:txBody>
        </p:sp>
        <p:sp>
          <p:nvSpPr>
            <p:cNvPr id="2051" name="Freeform 3"/>
            <p:cNvSpPr>
              <a:spLocks noChangeArrowheads="1"/>
            </p:cNvSpPr>
            <p:nvPr/>
          </p:nvSpPr>
          <p:spPr bwMode="auto">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2" name="Freeform 4"/>
            <p:cNvSpPr>
              <a:spLocks noChangeArrowheads="1"/>
            </p:cNvSpPr>
            <p:nvPr/>
          </p:nvSpPr>
          <p:spPr bwMode="auto">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3" name="Freeform 5"/>
            <p:cNvSpPr>
              <a:spLocks noChangeArrowheads="1"/>
            </p:cNvSpPr>
            <p:nvPr/>
          </p:nvSpPr>
          <p:spPr bwMode="auto">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4" name="Freeform 6"/>
            <p:cNvSpPr>
              <a:spLocks noChangeArrowheads="1"/>
            </p:cNvSpPr>
            <p:nvPr/>
          </p:nvSpPr>
          <p:spPr bwMode="auto">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5" name="Freeform 7"/>
            <p:cNvSpPr>
              <a:spLocks noChangeArrowheads="1"/>
            </p:cNvSpPr>
            <p:nvPr/>
          </p:nvSpPr>
          <p:spPr bwMode="auto">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6" name="Freeform 8"/>
            <p:cNvSpPr>
              <a:spLocks noChangeArrowheads="1"/>
            </p:cNvSpPr>
            <p:nvPr/>
          </p:nvSpPr>
          <p:spPr bwMode="auto">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7" name="Freeform 9"/>
            <p:cNvSpPr>
              <a:spLocks noChangeArrowheads="1"/>
            </p:cNvSpPr>
            <p:nvPr/>
          </p:nvSpPr>
          <p:spPr bwMode="auto">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8" name="Freeform 10"/>
            <p:cNvSpPr>
              <a:spLocks noChangeArrowheads="1"/>
            </p:cNvSpPr>
            <p:nvPr/>
          </p:nvSpPr>
          <p:spPr bwMode="auto">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59" name="Freeform 11"/>
            <p:cNvSpPr>
              <a:spLocks noChangeArrowheads="1"/>
            </p:cNvSpPr>
            <p:nvPr/>
          </p:nvSpPr>
          <p:spPr bwMode="auto">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60" name="Freeform 12"/>
            <p:cNvSpPr>
              <a:spLocks noChangeArrowheads="1"/>
            </p:cNvSpPr>
            <p:nvPr/>
          </p:nvSpPr>
          <p:spPr bwMode="auto">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61" name="Freeform 13"/>
            <p:cNvSpPr>
              <a:spLocks noChangeArrowheads="1"/>
            </p:cNvSpPr>
            <p:nvPr/>
          </p:nvSpPr>
          <p:spPr bwMode="auto">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62" name="Freeform 14"/>
            <p:cNvSpPr>
              <a:spLocks noChangeArrowheads="1"/>
            </p:cNvSpPr>
            <p:nvPr/>
          </p:nvSpPr>
          <p:spPr bwMode="auto">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63" name="Freeform 15"/>
            <p:cNvSpPr>
              <a:spLocks noChangeArrowheads="1"/>
            </p:cNvSpPr>
            <p:nvPr/>
          </p:nvSpPr>
          <p:spPr bwMode="auto">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sp>
          <p:nvSpPr>
            <p:cNvPr id="2064" name="Freeform 16"/>
            <p:cNvSpPr>
              <a:spLocks noChangeArrowheads="1"/>
            </p:cNvSpPr>
            <p:nvPr/>
          </p:nvSpPr>
          <p:spPr bwMode="auto">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rgbClr val="009999"/>
                </a:gs>
                <a:gs pos="100000">
                  <a:srgbClr val="008A8A"/>
                </a:gs>
              </a:gsLst>
              <a:lin ang="13500000" scaled="1"/>
            </a:gradFill>
            <a:ln w="9525">
              <a:noFill/>
              <a:round/>
              <a:headEnd/>
              <a:tailEnd/>
            </a:ln>
            <a:effectLst/>
          </p:spPr>
          <p:txBody>
            <a:bodyPr wrap="none" anchor="ctr"/>
            <a:lstStyle/>
            <a:p>
              <a:pPr>
                <a:defRPr/>
              </a:pPr>
              <a:endParaRPr lang="en-US"/>
            </a:p>
          </p:txBody>
        </p:sp>
      </p:grpSp>
      <p:sp>
        <p:nvSpPr>
          <p:cNvPr id="2065" name="Rectangle 17"/>
          <p:cNvSpPr>
            <a:spLocks noGrp="1" noChangeArrowheads="1"/>
          </p:cNvSpPr>
          <p:nvPr>
            <p:ph type="title"/>
          </p:nvPr>
        </p:nvSpPr>
        <p:spPr bwMode="auto">
          <a:xfrm>
            <a:off x="685800" y="1600200"/>
            <a:ext cx="7767638" cy="1824038"/>
          </a:xfrm>
          <a:prstGeom prst="rect">
            <a:avLst/>
          </a:prstGeom>
          <a:noFill/>
          <a:ln w="9525">
            <a:noFill/>
            <a:round/>
            <a:headEnd/>
            <a:tailEnd/>
          </a:ln>
          <a:effectLst/>
        </p:spPr>
        <p:txBody>
          <a:bodyPr vert="horz" wrap="square" lIns="90000" tIns="46800" rIns="90000" bIns="46800" numCol="1" anchor="b" anchorCtr="1" compatLnSpc="1">
            <a:prstTxWarp prst="textNoShape">
              <a:avLst/>
            </a:prstTxWarp>
          </a:bodyPr>
          <a:lstStyle/>
          <a:p>
            <a:pPr lvl="0"/>
            <a:r>
              <a:rPr lang="en-GB" smtClean="0"/>
              <a:t>Click to edit the title text format</a:t>
            </a:r>
          </a:p>
        </p:txBody>
      </p:sp>
      <p:sp>
        <p:nvSpPr>
          <p:cNvPr id="2066" name="Rectangle 18"/>
          <p:cNvSpPr>
            <a:spLocks noGrp="1" noChangeArrowheads="1"/>
          </p:cNvSpPr>
          <p:nvPr>
            <p:ph type="dt"/>
          </p:nvPr>
        </p:nvSpPr>
        <p:spPr bwMode="auto">
          <a:xfrm>
            <a:off x="457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eaLnBrk="1">
              <a:tabLst>
                <a:tab pos="723900" algn="l"/>
                <a:tab pos="1447800" algn="l"/>
              </a:tabLst>
              <a:defRPr sz="1200" smtClean="0">
                <a:solidFill>
                  <a:srgbClr val="EAEAEA"/>
                </a:solidFill>
                <a:effectLst>
                  <a:outerShdw blurRad="38100" dist="38100" dir="2700000" algn="tl">
                    <a:srgbClr val="000000"/>
                  </a:outerShdw>
                </a:effectLst>
                <a:latin typeface="+mn-lt"/>
              </a:defRPr>
            </a:lvl1pPr>
          </a:lstStyle>
          <a:p>
            <a:pPr>
              <a:defRPr/>
            </a:pPr>
            <a:endParaRPr lang="en-US"/>
          </a:p>
        </p:txBody>
      </p:sp>
      <p:sp>
        <p:nvSpPr>
          <p:cNvPr id="2067" name="Rectangle 19"/>
          <p:cNvSpPr>
            <a:spLocks noGrp="1" noChangeArrowheads="1"/>
          </p:cNvSpPr>
          <p:nvPr>
            <p:ph type="ftr"/>
          </p:nvPr>
        </p:nvSpPr>
        <p:spPr bwMode="auto">
          <a:xfrm>
            <a:off x="3124200" y="6248400"/>
            <a:ext cx="2890838" cy="452438"/>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ctr" eaLnBrk="1">
              <a:tabLst>
                <a:tab pos="723900" algn="l"/>
                <a:tab pos="1447800" algn="l"/>
                <a:tab pos="2171700" algn="l"/>
              </a:tabLst>
              <a:defRPr sz="1200" smtClean="0">
                <a:solidFill>
                  <a:srgbClr val="EAEAEA"/>
                </a:solidFill>
                <a:effectLst>
                  <a:outerShdw blurRad="38100" dist="38100" dir="2700000" algn="tl">
                    <a:srgbClr val="000000"/>
                  </a:outerShdw>
                </a:effectLst>
                <a:latin typeface="+mn-lt"/>
              </a:defRPr>
            </a:lvl1pPr>
          </a:lstStyle>
          <a:p>
            <a:pPr>
              <a:defRPr/>
            </a:pPr>
            <a:endParaRPr lang="en-US"/>
          </a:p>
        </p:txBody>
      </p:sp>
      <p:sp>
        <p:nvSpPr>
          <p:cNvPr id="2068" name="Rectangle 20"/>
          <p:cNvSpPr>
            <a:spLocks noGrp="1" noChangeArrowheads="1"/>
          </p:cNvSpPr>
          <p:nvPr>
            <p:ph type="sldNum"/>
          </p:nvPr>
        </p:nvSpPr>
        <p:spPr bwMode="auto">
          <a:xfrm>
            <a:off x="6553200" y="6243638"/>
            <a:ext cx="2128838"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eaLnBrk="1">
              <a:tabLst>
                <a:tab pos="723900" algn="l"/>
                <a:tab pos="1447800" algn="l"/>
              </a:tabLst>
              <a:defRPr sz="1200" smtClean="0">
                <a:solidFill>
                  <a:srgbClr val="EAEAEA"/>
                </a:solidFill>
                <a:effectLst>
                  <a:outerShdw blurRad="38100" dist="38100" dir="2700000" algn="tl">
                    <a:srgbClr val="000000"/>
                  </a:outerShdw>
                </a:effectLst>
                <a:latin typeface="+mn-lt"/>
              </a:defRPr>
            </a:lvl1pPr>
          </a:lstStyle>
          <a:p>
            <a:pPr>
              <a:defRPr/>
            </a:pPr>
            <a:fld id="{15FA5113-F6C8-4F42-A46B-6832422C8196}" type="slidenum">
              <a:rPr lang="en-US"/>
              <a:pPr>
                <a:defRPr/>
              </a:pPr>
              <a:t>‹#›</a:t>
            </a:fld>
            <a:endParaRPr lang="en-US"/>
          </a:p>
        </p:txBody>
      </p:sp>
      <p:sp>
        <p:nvSpPr>
          <p:cNvPr id="2069" name="Rectangle 21"/>
          <p:cNvSpPr>
            <a:spLocks noGrp="1" noChangeArrowheads="1"/>
          </p:cNvSpPr>
          <p:nvPr>
            <p:ph type="body" idx="1"/>
          </p:nvPr>
        </p:nvSpPr>
        <p:spPr bwMode="auto">
          <a:xfrm>
            <a:off x="457200" y="1604963"/>
            <a:ext cx="8224838" cy="45212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fade/>
  </p:transition>
  <p:txStyles>
    <p:titleStyle>
      <a:lvl1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2pPr>
      <a:lvl3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3pPr>
      <a:lvl4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4pPr>
      <a:lvl5pPr algn="ctr" defTabSz="457200" rtl="0" eaLnBrk="0" fontAlgn="base" hangingPunct="0">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5pPr>
      <a:lvl6pPr marL="25146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6pPr>
      <a:lvl7pPr marL="29718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7pPr>
      <a:lvl8pPr marL="34290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8pPr>
      <a:lvl9pPr marL="3886200" indent="-228600" algn="ctr" defTabSz="457200" rtl="0" fontAlgn="base">
        <a:spcBef>
          <a:spcPct val="0"/>
        </a:spcBef>
        <a:spcAft>
          <a:spcPct val="0"/>
        </a:spcAft>
        <a:buClr>
          <a:srgbClr val="000000"/>
        </a:buClr>
        <a:buSzPct val="100000"/>
        <a:buFont typeface="Times New Roman" pitchFamily="16" charset="0"/>
        <a:defRPr sz="4400">
          <a:solidFill>
            <a:srgbClr val="FFFFCC"/>
          </a:solidFill>
          <a:effectLst>
            <a:outerShdw blurRad="38100" dist="38100" dir="2700000" algn="tl">
              <a:srgbClr val="000000"/>
            </a:outerShdw>
          </a:effectLst>
          <a:latin typeface="Arial" charset="0"/>
          <a:ea typeface="MS Gothic" charset="-128"/>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pitchFamily="16" charset="0"/>
        <a:defRPr sz="3200">
          <a:solidFill>
            <a:srgbClr val="EAEAEA"/>
          </a:solidFill>
          <a:effectLst>
            <a:outerShdw blurRad="38100" dist="38100" dir="2700000" algn="tl">
              <a:srgbClr val="000000"/>
            </a:outerShdw>
          </a:effectLst>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pitchFamily="16" charset="0"/>
        <a:defRPr sz="2800">
          <a:solidFill>
            <a:srgbClr val="EAEAEA"/>
          </a:solidFill>
          <a:effectLst>
            <a:outerShdw blurRad="38100" dist="38100" dir="2700000" algn="tl">
              <a:srgbClr val="000000"/>
            </a:outerShdw>
          </a:effectLst>
          <a:latin typeface="+mn-lt"/>
          <a:ea typeface="+mn-ea"/>
        </a:defRPr>
      </a:lvl2pPr>
      <a:lvl3pPr marL="1143000" indent="-228600" algn="l" defTabSz="457200" rtl="0" eaLnBrk="0" fontAlgn="base" hangingPunct="0">
        <a:spcBef>
          <a:spcPts val="600"/>
        </a:spcBef>
        <a:spcAft>
          <a:spcPct val="0"/>
        </a:spcAft>
        <a:buClr>
          <a:srgbClr val="000000"/>
        </a:buClr>
        <a:buSzPct val="100000"/>
        <a:buFont typeface="Times New Roman" pitchFamily="16" charset="0"/>
        <a:defRPr sz="2400">
          <a:solidFill>
            <a:srgbClr val="EAEAEA"/>
          </a:solidFill>
          <a:effectLst>
            <a:outerShdw blurRad="38100" dist="38100" dir="2700000" algn="tl">
              <a:srgbClr val="000000"/>
            </a:outerShdw>
          </a:effectLst>
          <a:latin typeface="+mn-lt"/>
          <a:ea typeface="+mn-ea"/>
        </a:defRPr>
      </a:lvl3pPr>
      <a:lvl4pPr marL="16002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4pPr>
      <a:lvl5pPr marL="20574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5pPr>
      <a:lvl6pPr marL="25146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6pPr>
      <a:lvl7pPr marL="29718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7pPr>
      <a:lvl8pPr marL="34290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8pPr>
      <a:lvl9pPr marL="3886200" indent="-228600" algn="l" defTabSz="457200" rtl="0" fontAlgn="base">
        <a:spcBef>
          <a:spcPts val="500"/>
        </a:spcBef>
        <a:spcAft>
          <a:spcPct val="0"/>
        </a:spcAft>
        <a:buClr>
          <a:srgbClr val="000000"/>
        </a:buClr>
        <a:buSzPct val="100000"/>
        <a:buFont typeface="Times New Roman" pitchFamily="16" charset="0"/>
        <a:defRPr sz="2000">
          <a:solidFill>
            <a:srgbClr val="EAEAEA"/>
          </a:solidFill>
          <a:effectLst>
            <a:outerShdw blurRad="38100" dist="38100" dir="2700000" algn="tl">
              <a:srgbClr val="000000"/>
            </a:outerShdw>
          </a:effectLst>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prentice@coloradotech.edu" TargetMode="External"/><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FqhtQMEY6Qw"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dC3x7fvUGwo"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0" y="228600"/>
            <a:ext cx="9144000" cy="17526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5700" dirty="0" smtClean="0"/>
              <a:t>TABOR </a:t>
            </a:r>
            <a:br>
              <a:rPr lang="en-US" sz="5700" dirty="0" smtClean="0"/>
            </a:br>
            <a:r>
              <a:rPr lang="en-US" sz="5700" dirty="0" smtClean="0"/>
              <a:t>Taxpayer’s Bill of Rights</a:t>
            </a:r>
            <a:endParaRPr lang="en-US" dirty="0" smtClean="0"/>
          </a:p>
        </p:txBody>
      </p:sp>
      <p:sp>
        <p:nvSpPr>
          <p:cNvPr id="4098" name="Rectangle 2"/>
          <p:cNvSpPr>
            <a:spLocks noGrp="1" noChangeArrowheads="1"/>
          </p:cNvSpPr>
          <p:nvPr>
            <p:ph type="subTitle" idx="4294967295"/>
          </p:nvPr>
        </p:nvSpPr>
        <p:spPr>
          <a:xfrm>
            <a:off x="457200" y="2667000"/>
            <a:ext cx="8229600" cy="3886200"/>
          </a:xfrm>
        </p:spPr>
        <p:txBody>
          <a:bodyPr lIns="90000" tIns="46800" rIns="90000" bIns="46800"/>
          <a:lstStyle/>
          <a:p>
            <a:pPr marL="0" indent="0" algn="ctr" eaLnBrk="1" hangingPunct="1">
              <a:lnSpc>
                <a:spcPct val="80000"/>
              </a:lnSpc>
              <a:spcBef>
                <a:spcPts val="7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3600" dirty="0" smtClean="0"/>
              <a:t>Candidates Briefing</a:t>
            </a:r>
          </a:p>
          <a:p>
            <a:pPr marL="0" indent="0" algn="ctr" eaLnBrk="1" hangingPunct="1">
              <a:lnSpc>
                <a:spcPct val="80000"/>
              </a:lnSpc>
              <a:spcBef>
                <a:spcPts val="7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endParaRPr lang="en-US" sz="2800" dirty="0" smtClean="0"/>
          </a:p>
          <a:p>
            <a:pPr marL="0" indent="0" algn="ctr" eaLnBrk="1" hangingPunct="1">
              <a:lnSpc>
                <a:spcPct val="80000"/>
              </a:lnSpc>
              <a:spcBef>
                <a:spcPts val="7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2800" dirty="0" smtClean="0"/>
              <a:t>Independence Institute</a:t>
            </a:r>
          </a:p>
          <a:p>
            <a:pPr marL="0" indent="0" algn="ctr" eaLnBrk="1" hangingPunct="1">
              <a:lnSpc>
                <a:spcPct val="80000"/>
              </a:lnSpc>
              <a:spcBef>
                <a:spcPts val="7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2800" dirty="0" smtClean="0"/>
              <a:t>Denver, CO</a:t>
            </a:r>
          </a:p>
          <a:p>
            <a:pPr marL="0" indent="0" algn="ctr" eaLnBrk="1" hangingPunct="1">
              <a:lnSpc>
                <a:spcPct val="80000"/>
              </a:lnSpc>
              <a:spcBef>
                <a:spcPts val="7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2800" dirty="0" smtClean="0"/>
              <a:t>May 25, 2016</a:t>
            </a:r>
          </a:p>
          <a:p>
            <a:pPr marL="0" indent="0" algn="ctr" eaLnBrk="1" hangingPunct="1">
              <a:lnSpc>
                <a:spcPct val="80000"/>
              </a:lnSpc>
              <a:spcBef>
                <a:spcPts val="5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endParaRPr lang="en-US" sz="2000" dirty="0" smtClean="0"/>
          </a:p>
          <a:p>
            <a:pPr marL="0" indent="0" algn="ctr" eaLnBrk="1" hangingPunct="1">
              <a:lnSpc>
                <a:spcPct val="80000"/>
              </a:lnSpc>
              <a:spcBef>
                <a:spcPts val="5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2000" dirty="0" smtClean="0"/>
              <a:t>Paul T. Prentice, Ph.D.</a:t>
            </a:r>
          </a:p>
          <a:p>
            <a:pPr marL="0" indent="0" algn="ctr" eaLnBrk="1" hangingPunct="1">
              <a:lnSpc>
                <a:spcPct val="80000"/>
              </a:lnSpc>
              <a:spcBef>
                <a:spcPts val="5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endParaRPr lang="en-US" sz="2000" dirty="0" smtClean="0"/>
          </a:p>
          <a:p>
            <a:pPr marL="0" indent="0" algn="ctr" eaLnBrk="1" hangingPunct="1">
              <a:lnSpc>
                <a:spcPct val="80000"/>
              </a:lnSpc>
              <a:spcBef>
                <a:spcPts val="3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2000" dirty="0" smtClean="0">
                <a:solidFill>
                  <a:srgbClr val="CCCCFF"/>
                </a:solidFill>
                <a:hlinkClick r:id="rId3"/>
              </a:rPr>
              <a:t>pprentice@coloradotech.edu</a:t>
            </a:r>
            <a:endParaRPr lang="en-US" sz="2000" dirty="0" smtClean="0"/>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4838" cy="685800"/>
          </a:xfrm>
        </p:spPr>
        <p:txBody>
          <a:bodyPr/>
          <a:lstStyle/>
          <a:p>
            <a:r>
              <a:rPr lang="en-US" dirty="0" smtClean="0"/>
              <a:t>Reason v. Emotion</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114028"/>
            <a:ext cx="9144000" cy="5743972"/>
          </a:xfrm>
        </p:spPr>
      </p:pic>
    </p:spTree>
    <p:extLst>
      <p:ext uri="{BB962C8B-B14F-4D97-AF65-F5344CB8AC3E}">
        <p14:creationId xmlns:p14="http://schemas.microsoft.com/office/powerpoint/2010/main" val="132691031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200400"/>
            <a:ext cx="7767638" cy="3429000"/>
          </a:xfrm>
        </p:spPr>
        <p:txBody>
          <a:bodyPr/>
          <a:lstStyle/>
          <a:p>
            <a:r>
              <a:rPr lang="en-US" dirty="0" smtClean="0"/>
              <a:t/>
            </a:r>
            <a:br>
              <a:rPr lang="en-US" dirty="0" smtClean="0"/>
            </a:br>
            <a:r>
              <a:rPr lang="en-US" dirty="0"/>
              <a:t/>
            </a:r>
            <a:br>
              <a:rPr lang="en-US" dirty="0"/>
            </a:br>
            <a:r>
              <a:rPr lang="en-US" dirty="0" smtClean="0"/>
              <a:t/>
            </a:r>
            <a:br>
              <a:rPr lang="en-US" dirty="0" smtClean="0"/>
            </a:br>
            <a:r>
              <a:rPr lang="en-US" dirty="0" smtClean="0"/>
              <a:t>"</a:t>
            </a:r>
            <a:r>
              <a:rPr lang="en-US" dirty="0"/>
              <a:t>Rebellion to Tyrants is Obedience to </a:t>
            </a:r>
            <a:r>
              <a:rPr lang="en-US" dirty="0" smtClean="0"/>
              <a:t>God“</a:t>
            </a:r>
            <a:br>
              <a:rPr lang="en-US" dirty="0" smtClean="0"/>
            </a:br>
            <a:r>
              <a:rPr lang="en-US" dirty="0"/>
              <a:t/>
            </a:r>
            <a:br>
              <a:rPr lang="en-US" dirty="0"/>
            </a:br>
            <a:r>
              <a:rPr lang="en-US" dirty="0"/>
              <a:t>Great Seal Of The United States – original 1776 motto by Thomas Jefferson, Ben Franklin, and John Adams</a:t>
            </a:r>
            <a:br>
              <a:rPr lang="en-US" dirty="0"/>
            </a:br>
            <a:endParaRPr lang="en-US" dirty="0"/>
          </a:p>
        </p:txBody>
      </p:sp>
    </p:spTree>
    <p:extLst>
      <p:ext uri="{BB962C8B-B14F-4D97-AF65-F5344CB8AC3E}">
        <p14:creationId xmlns:p14="http://schemas.microsoft.com/office/powerpoint/2010/main" val="96656260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idx="4294967295"/>
          </p:nvPr>
        </p:nvSpPr>
        <p:spPr>
          <a:xfrm>
            <a:off x="457200" y="228600"/>
            <a:ext cx="8229600" cy="1139825"/>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Public Tyranny</a:t>
            </a:r>
          </a:p>
        </p:txBody>
      </p:sp>
      <p:sp>
        <p:nvSpPr>
          <p:cNvPr id="5122" name="Rectangle 2"/>
          <p:cNvSpPr>
            <a:spLocks noGrp="1" noChangeArrowheads="1"/>
          </p:cNvSpPr>
          <p:nvPr>
            <p:ph type="body" idx="4294967295"/>
          </p:nvPr>
        </p:nvSpPr>
        <p:spPr>
          <a:xfrm>
            <a:off x="457200" y="1447800"/>
            <a:ext cx="8229600" cy="3200400"/>
          </a:xfrm>
        </p:spPr>
        <p:txBody>
          <a:bodyPr/>
          <a:lstStyle/>
          <a:p>
            <a:pPr marL="338138" indent="-338138" eaLnBrk="1" hangingPunct="1">
              <a:lnSpc>
                <a:spcPct val="9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“The two enemies of the people are criminals and government, so let us tie the second down with the chains of the Constitution so the second will not become the legalized version of the first.” -- </a:t>
            </a:r>
            <a:r>
              <a:rPr lang="en-US" sz="2800" i="1" dirty="0" smtClean="0"/>
              <a:t>Unknown (misattributed to Thomas Jefferson)</a:t>
            </a:r>
          </a:p>
        </p:txBody>
      </p:sp>
    </p:spTree>
    <p:extLst>
      <p:ext uri="{BB962C8B-B14F-4D97-AF65-F5344CB8AC3E}">
        <p14:creationId xmlns:p14="http://schemas.microsoft.com/office/powerpoint/2010/main" val="2200773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fade">
                                      <p:cBhvr>
                                        <p:cTn id="7" dur="500"/>
                                        <p:tgtEl>
                                          <p:spTgt spid="5122">
                                            <p:txEl>
                                              <p:pRg st="0" end="0"/>
                                            </p:txEl>
                                          </p:spTgt>
                                        </p:tgtEl>
                                      </p:cBhvr>
                                    </p:animEffect>
                                  </p:childTnLst>
                                  <p:subTnLst>
                                    <p:animClr clrSpc="rgb" dir="cw">
                                      <p:cBhvr override="childStyle">
                                        <p:cTn dur="1" fill="hold" display="0" masterRel="nextClick" afterEffect="1"/>
                                        <p:tgtEl>
                                          <p:spTgt spid="5122">
                                            <p:txEl>
                                              <p:pRg st="0" end="0"/>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a:xfrm>
            <a:off x="55728" y="0"/>
            <a:ext cx="9067800" cy="11430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Burden of Government</a:t>
            </a:r>
          </a:p>
        </p:txBody>
      </p:sp>
      <p:sp>
        <p:nvSpPr>
          <p:cNvPr id="35842" name="Rectangle 2"/>
          <p:cNvSpPr>
            <a:spLocks noGrp="1" noChangeArrowheads="1"/>
          </p:cNvSpPr>
          <p:nvPr>
            <p:ph type="body" idx="4294967295"/>
          </p:nvPr>
        </p:nvSpPr>
        <p:spPr>
          <a:xfrm>
            <a:off x="474828" y="1295400"/>
            <a:ext cx="8229600" cy="5105400"/>
          </a:xfrm>
        </p:spPr>
        <p:txBody>
          <a:bodyPr/>
          <a:lstStyle/>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a:t>“To secure these rights, government is instituted among men.”</a:t>
            </a:r>
            <a:r>
              <a:rPr lang="en-US" sz="2800" i="1" dirty="0"/>
              <a:t> – Thomas Jefferson (restating John Locke)</a:t>
            </a:r>
            <a:endParaRPr lang="en-US" sz="2800" dirty="0"/>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a:t>Government, at its very, very best, has one purpose: to help protect us in our natural freedoms -- freedom of mind, freedom of speech, freedom to keep the fruits of our own labor, freedom to associate with whom we choose. It can do no more. Should it try, should it attempt to give to some what others have created, it must betray its very purpose: helping to protect us in our natural freedoms. -- </a:t>
            </a:r>
            <a:r>
              <a:rPr lang="en-US" sz="2800" i="1" dirty="0"/>
              <a:t>Thomas </a:t>
            </a:r>
            <a:r>
              <a:rPr lang="en-US" sz="2800" i="1" dirty="0" err="1" smtClean="0"/>
              <a:t>Krannawitter</a:t>
            </a:r>
            <a:endParaRPr lang="en-US" sz="2800" dirty="0" smtClean="0"/>
          </a:p>
        </p:txBody>
      </p:sp>
    </p:spTree>
    <p:extLst>
      <p:ext uri="{BB962C8B-B14F-4D97-AF65-F5344CB8AC3E}">
        <p14:creationId xmlns:p14="http://schemas.microsoft.com/office/powerpoint/2010/main" val="829328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500"/>
                                        <p:tgtEl>
                                          <p:spTgt spid="35842">
                                            <p:txEl>
                                              <p:pRg st="0" end="0"/>
                                            </p:txEl>
                                          </p:spTgt>
                                        </p:tgtEl>
                                      </p:cBhvr>
                                    </p:animEffect>
                                  </p:childTnLst>
                                  <p:subTnLst>
                                    <p:animClr clrSpc="rgb" dir="cw">
                                      <p:cBhvr override="childStyle">
                                        <p:cTn dur="1" fill="hold" display="0" masterRel="nextClick" afterEffect="1"/>
                                        <p:tgtEl>
                                          <p:spTgt spid="35842">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500"/>
                                        <p:tgtEl>
                                          <p:spTgt spid="35842">
                                            <p:txEl>
                                              <p:pRg st="1" end="1"/>
                                            </p:txEl>
                                          </p:spTgt>
                                        </p:tgtEl>
                                      </p:cBhvr>
                                    </p:animEffect>
                                  </p:childTnLst>
                                  <p:subTnLst>
                                    <p:animClr clrSpc="rgb" dir="cw">
                                      <p:cBhvr override="childStyle">
                                        <p:cTn dur="1" fill="hold" display="0" masterRel="nextClick" afterEffect="1"/>
                                        <p:tgtEl>
                                          <p:spTgt spid="35842">
                                            <p:txEl>
                                              <p:pRg st="1" end="1"/>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a:xfrm>
            <a:off x="55728" y="0"/>
            <a:ext cx="9067800" cy="11430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Burden of Government (</a:t>
            </a:r>
            <a:r>
              <a:rPr lang="en-US" dirty="0" err="1" smtClean="0"/>
              <a:t>cont</a:t>
            </a:r>
            <a:r>
              <a:rPr lang="en-US" dirty="0" smtClean="0"/>
              <a:t>’)</a:t>
            </a:r>
          </a:p>
        </p:txBody>
      </p:sp>
      <p:sp>
        <p:nvSpPr>
          <p:cNvPr id="35842" name="Rectangle 2"/>
          <p:cNvSpPr>
            <a:spLocks noGrp="1" noChangeArrowheads="1"/>
          </p:cNvSpPr>
          <p:nvPr>
            <p:ph type="body" idx="4294967295"/>
          </p:nvPr>
        </p:nvSpPr>
        <p:spPr>
          <a:xfrm>
            <a:off x="474828" y="1295400"/>
            <a:ext cx="8229600" cy="5105400"/>
          </a:xfrm>
        </p:spPr>
        <p:txBody>
          <a:bodyPr/>
          <a:lstStyle/>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Government has no (preexisting) money. Before it can spend $1 more, it must take $1 from the private sector by taxes or debt (promise to tax in the future). </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Unlike the federal government, state governments cannot print money.</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“The real burden of government is spending.” – </a:t>
            </a:r>
            <a:r>
              <a:rPr lang="en-US" sz="2800" i="1" dirty="0" smtClean="0"/>
              <a:t>Milton Friedman</a:t>
            </a:r>
            <a:endParaRPr lang="en-US" sz="2800" dirty="0" smtClean="0"/>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“It’s the Spending, Stupid” </a:t>
            </a:r>
            <a:r>
              <a:rPr lang="en-US" sz="2800" i="1" dirty="0" smtClean="0"/>
              <a:t>Independence Institute bumper sticker</a:t>
            </a:r>
            <a:endParaRPr lang="en-US" sz="2800" dirty="0" smtClean="0"/>
          </a:p>
        </p:txBody>
      </p:sp>
    </p:spTree>
    <p:extLst>
      <p:ext uri="{BB962C8B-B14F-4D97-AF65-F5344CB8AC3E}">
        <p14:creationId xmlns:p14="http://schemas.microsoft.com/office/powerpoint/2010/main" val="1964098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500"/>
                                        <p:tgtEl>
                                          <p:spTgt spid="35842">
                                            <p:txEl>
                                              <p:pRg st="0" end="0"/>
                                            </p:txEl>
                                          </p:spTgt>
                                        </p:tgtEl>
                                      </p:cBhvr>
                                    </p:animEffect>
                                  </p:childTnLst>
                                  <p:subTnLst>
                                    <p:animClr clrSpc="rgb" dir="cw">
                                      <p:cBhvr override="childStyle">
                                        <p:cTn dur="1" fill="hold" display="0" masterRel="nextClick" afterEffect="1"/>
                                        <p:tgtEl>
                                          <p:spTgt spid="35842">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500"/>
                                        <p:tgtEl>
                                          <p:spTgt spid="35842">
                                            <p:txEl>
                                              <p:pRg st="1" end="1"/>
                                            </p:txEl>
                                          </p:spTgt>
                                        </p:tgtEl>
                                      </p:cBhvr>
                                    </p:animEffect>
                                  </p:childTnLst>
                                  <p:subTnLst>
                                    <p:animClr clrSpc="rgb" dir="cw">
                                      <p:cBhvr override="childStyle">
                                        <p:cTn dur="1" fill="hold" display="0" masterRel="nextClick" afterEffect="1"/>
                                        <p:tgtEl>
                                          <p:spTgt spid="35842">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Effect transition="in" filter="fade">
                                      <p:cBhvr>
                                        <p:cTn id="17" dur="500"/>
                                        <p:tgtEl>
                                          <p:spTgt spid="35842">
                                            <p:txEl>
                                              <p:pRg st="2" end="2"/>
                                            </p:txEl>
                                          </p:spTgt>
                                        </p:tgtEl>
                                      </p:cBhvr>
                                    </p:animEffect>
                                  </p:childTnLst>
                                  <p:subTnLst>
                                    <p:animClr clrSpc="rgb" dir="cw">
                                      <p:cBhvr override="childStyle">
                                        <p:cTn dur="1" fill="hold" display="0" masterRel="nextClick" afterEffect="1"/>
                                        <p:tgtEl>
                                          <p:spTgt spid="35842">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2">
                                            <p:txEl>
                                              <p:pRg st="3" end="3"/>
                                            </p:txEl>
                                          </p:spTgt>
                                        </p:tgtEl>
                                        <p:attrNameLst>
                                          <p:attrName>style.visibility</p:attrName>
                                        </p:attrNameLst>
                                      </p:cBhvr>
                                      <p:to>
                                        <p:strVal val="visible"/>
                                      </p:to>
                                    </p:set>
                                    <p:animEffect transition="in" filter="fade">
                                      <p:cBhvr>
                                        <p:cTn id="22" dur="500"/>
                                        <p:tgtEl>
                                          <p:spTgt spid="35842">
                                            <p:txEl>
                                              <p:pRg st="3" end="3"/>
                                            </p:txEl>
                                          </p:spTgt>
                                        </p:tgtEl>
                                      </p:cBhvr>
                                    </p:animEffect>
                                  </p:childTnLst>
                                  <p:subTnLst>
                                    <p:animClr clrSpc="rgb" dir="cw">
                                      <p:cBhvr override="childStyle">
                                        <p:cTn dur="1" fill="hold" display="0" masterRel="nextClick" afterEffect="1"/>
                                        <p:tgtEl>
                                          <p:spTgt spid="35842">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a:xfrm>
            <a:off x="55728" y="0"/>
            <a:ext cx="9067800" cy="11430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TABOR</a:t>
            </a:r>
          </a:p>
        </p:txBody>
      </p:sp>
      <p:sp>
        <p:nvSpPr>
          <p:cNvPr id="35842" name="Rectangle 2"/>
          <p:cNvSpPr>
            <a:spLocks noGrp="1" noChangeArrowheads="1"/>
          </p:cNvSpPr>
          <p:nvPr>
            <p:ph type="body" idx="4294967295"/>
          </p:nvPr>
        </p:nvSpPr>
        <p:spPr>
          <a:xfrm>
            <a:off x="0" y="1143000"/>
            <a:ext cx="9123528" cy="4876800"/>
          </a:xfrm>
        </p:spPr>
        <p:txBody>
          <a:bodyPr/>
          <a:lstStyle/>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During the 1980s, Colorado State and Local spending increased from 14% of Gross State Product, to 18%. </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This 30% increase in the burden of government left fewer resources in the hands of the people.</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In 1992, the people passed the Taxpayer’s Bill of Rights as a constitutional amendment (Article X, Section 20).</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This gave the people the right to (1) Set a limit on growth of overall spending, and (2) Allow them to vote if they wanted more spending.</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a:hlinkClick r:id="rId3"/>
              </a:rPr>
              <a:t>https://</a:t>
            </a:r>
            <a:r>
              <a:rPr lang="en-US" sz="2800" dirty="0" smtClean="0">
                <a:hlinkClick r:id="rId3"/>
              </a:rPr>
              <a:t>www.youtube.com/watch?v=FqhtQMEY6Qw</a:t>
            </a:r>
            <a:endParaRPr lang="en-US" sz="2800" dirty="0" smtClean="0"/>
          </a:p>
          <a:p>
            <a:pPr marL="0" indent="0" eaLnBrk="1" hangingPunct="1">
              <a:lnSpc>
                <a:spcPct val="80000"/>
              </a:lnSpc>
              <a:spcBef>
                <a:spcPts val="700"/>
              </a:spcBef>
              <a:buClr>
                <a:srgbClr val="EEC85E"/>
              </a:buClr>
              <a:buSzPct val="70000"/>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endParaRPr lang="en-US" sz="2800" dirty="0" smtClean="0"/>
          </a:p>
        </p:txBody>
      </p:sp>
    </p:spTree>
    <p:extLst>
      <p:ext uri="{BB962C8B-B14F-4D97-AF65-F5344CB8AC3E}">
        <p14:creationId xmlns:p14="http://schemas.microsoft.com/office/powerpoint/2010/main" val="1743713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500"/>
                                        <p:tgtEl>
                                          <p:spTgt spid="35842">
                                            <p:txEl>
                                              <p:pRg st="0" end="0"/>
                                            </p:txEl>
                                          </p:spTgt>
                                        </p:tgtEl>
                                      </p:cBhvr>
                                    </p:animEffect>
                                  </p:childTnLst>
                                  <p:subTnLst>
                                    <p:animClr clrSpc="rgb" dir="cw">
                                      <p:cBhvr override="childStyle">
                                        <p:cTn dur="1" fill="hold" display="0" masterRel="nextClick" afterEffect="1"/>
                                        <p:tgtEl>
                                          <p:spTgt spid="35842">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500"/>
                                        <p:tgtEl>
                                          <p:spTgt spid="35842">
                                            <p:txEl>
                                              <p:pRg st="1" end="1"/>
                                            </p:txEl>
                                          </p:spTgt>
                                        </p:tgtEl>
                                      </p:cBhvr>
                                    </p:animEffect>
                                  </p:childTnLst>
                                  <p:subTnLst>
                                    <p:animClr clrSpc="rgb" dir="cw">
                                      <p:cBhvr override="childStyle">
                                        <p:cTn dur="1" fill="hold" display="0" masterRel="nextClick" afterEffect="1"/>
                                        <p:tgtEl>
                                          <p:spTgt spid="35842">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Effect transition="in" filter="fade">
                                      <p:cBhvr>
                                        <p:cTn id="17" dur="500"/>
                                        <p:tgtEl>
                                          <p:spTgt spid="35842">
                                            <p:txEl>
                                              <p:pRg st="2" end="2"/>
                                            </p:txEl>
                                          </p:spTgt>
                                        </p:tgtEl>
                                      </p:cBhvr>
                                    </p:animEffect>
                                  </p:childTnLst>
                                  <p:subTnLst>
                                    <p:animClr clrSpc="rgb" dir="cw">
                                      <p:cBhvr override="childStyle">
                                        <p:cTn dur="1" fill="hold" display="0" masterRel="nextClick" afterEffect="1"/>
                                        <p:tgtEl>
                                          <p:spTgt spid="35842">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2">
                                            <p:txEl>
                                              <p:pRg st="3" end="3"/>
                                            </p:txEl>
                                          </p:spTgt>
                                        </p:tgtEl>
                                        <p:attrNameLst>
                                          <p:attrName>style.visibility</p:attrName>
                                        </p:attrNameLst>
                                      </p:cBhvr>
                                      <p:to>
                                        <p:strVal val="visible"/>
                                      </p:to>
                                    </p:set>
                                    <p:animEffect transition="in" filter="fade">
                                      <p:cBhvr>
                                        <p:cTn id="22" dur="500"/>
                                        <p:tgtEl>
                                          <p:spTgt spid="35842">
                                            <p:txEl>
                                              <p:pRg st="3" end="3"/>
                                            </p:txEl>
                                          </p:spTgt>
                                        </p:tgtEl>
                                      </p:cBhvr>
                                    </p:animEffect>
                                  </p:childTnLst>
                                  <p:subTnLst>
                                    <p:animClr clrSpc="rgb" dir="cw">
                                      <p:cBhvr override="childStyle">
                                        <p:cTn dur="1" fill="hold" display="0" masterRel="nextClick" afterEffect="1"/>
                                        <p:tgtEl>
                                          <p:spTgt spid="35842">
                                            <p:txEl>
                                              <p:pRg st="3" end="3"/>
                                            </p:txEl>
                                          </p:spTgt>
                                        </p:tgtEl>
                                        <p:attrNameLst>
                                          <p:attrName>ppt_c</p:attrName>
                                        </p:attrNameLst>
                                      </p:cBhvr>
                                      <p:to>
                                        <a:schemeClr val="folHlink"/>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842">
                                            <p:txEl>
                                              <p:pRg st="4" end="4"/>
                                            </p:txEl>
                                          </p:spTgt>
                                        </p:tgtEl>
                                        <p:attrNameLst>
                                          <p:attrName>style.visibility</p:attrName>
                                        </p:attrNameLst>
                                      </p:cBhvr>
                                      <p:to>
                                        <p:strVal val="visible"/>
                                      </p:to>
                                    </p:set>
                                    <p:animEffect transition="in" filter="fade">
                                      <p:cBhvr>
                                        <p:cTn id="27" dur="500"/>
                                        <p:tgtEl>
                                          <p:spTgt spid="35842">
                                            <p:txEl>
                                              <p:pRg st="4" end="4"/>
                                            </p:txEl>
                                          </p:spTgt>
                                        </p:tgtEl>
                                      </p:cBhvr>
                                    </p:animEffect>
                                  </p:childTnLst>
                                  <p:subTnLst>
                                    <p:animClr clrSpc="rgb" dir="cw">
                                      <p:cBhvr override="childStyle">
                                        <p:cTn dur="1" fill="hold" display="0" masterRel="nextClick" afterEffect="1"/>
                                        <p:tgtEl>
                                          <p:spTgt spid="35842">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601553" y="-45305"/>
            <a:ext cx="11431353" cy="6948610"/>
          </a:xfrm>
          <a:prstGeom prst="rect">
            <a:avLst/>
          </a:prstGeom>
        </p:spPr>
      </p:pic>
    </p:spTree>
    <p:extLst>
      <p:ext uri="{BB962C8B-B14F-4D97-AF65-F5344CB8AC3E}">
        <p14:creationId xmlns:p14="http://schemas.microsoft.com/office/powerpoint/2010/main" val="335686992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a:xfrm>
            <a:off x="125417" y="152400"/>
            <a:ext cx="9067800" cy="16764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TABOR “Timeout”</a:t>
            </a:r>
            <a:br>
              <a:rPr lang="en-US" dirty="0" smtClean="0"/>
            </a:br>
            <a:r>
              <a:rPr lang="en-US" dirty="0" smtClean="0"/>
              <a:t>Passed in 2005</a:t>
            </a:r>
          </a:p>
        </p:txBody>
      </p:sp>
      <p:sp>
        <p:nvSpPr>
          <p:cNvPr id="35842" name="Rectangle 2"/>
          <p:cNvSpPr>
            <a:spLocks noGrp="1" noChangeArrowheads="1"/>
          </p:cNvSpPr>
          <p:nvPr>
            <p:ph type="body" idx="4294967295"/>
          </p:nvPr>
        </p:nvSpPr>
        <p:spPr>
          <a:xfrm>
            <a:off x="55728" y="2209800"/>
            <a:ext cx="9123528" cy="4648200"/>
          </a:xfrm>
        </p:spPr>
        <p:txBody>
          <a:bodyPr/>
          <a:lstStyle/>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The five-year 2006-2010 TABOR Timeout due to Referendum C, allowed CO State and Local spending to rise back to a new record of 19% of Gross State Product by 2010. </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This has since declined to about 17%, but is still nearly as high as pre-TABOR spending in the 1980s.</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If CO spending can grow this much with TABOR, imagine what would happen without it!</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If we want a strong economy, and if we wish to remain a free people, we must fight to retain and strengthen the Taxpayers’ Bill of Rights.</a:t>
            </a:r>
          </a:p>
        </p:txBody>
      </p:sp>
    </p:spTree>
    <p:extLst>
      <p:ext uri="{BB962C8B-B14F-4D97-AF65-F5344CB8AC3E}">
        <p14:creationId xmlns:p14="http://schemas.microsoft.com/office/powerpoint/2010/main" val="6257293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500"/>
                                        <p:tgtEl>
                                          <p:spTgt spid="35842">
                                            <p:txEl>
                                              <p:pRg st="0" end="0"/>
                                            </p:txEl>
                                          </p:spTgt>
                                        </p:tgtEl>
                                      </p:cBhvr>
                                    </p:animEffect>
                                  </p:childTnLst>
                                  <p:subTnLst>
                                    <p:animClr clrSpc="rgb" dir="cw">
                                      <p:cBhvr override="childStyle">
                                        <p:cTn dur="1" fill="hold" display="0" masterRel="nextClick" afterEffect="1"/>
                                        <p:tgtEl>
                                          <p:spTgt spid="35842">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500"/>
                                        <p:tgtEl>
                                          <p:spTgt spid="35842">
                                            <p:txEl>
                                              <p:pRg st="1" end="1"/>
                                            </p:txEl>
                                          </p:spTgt>
                                        </p:tgtEl>
                                      </p:cBhvr>
                                    </p:animEffect>
                                  </p:childTnLst>
                                  <p:subTnLst>
                                    <p:animClr clrSpc="rgb" dir="cw">
                                      <p:cBhvr override="childStyle">
                                        <p:cTn dur="1" fill="hold" display="0" masterRel="nextClick" afterEffect="1"/>
                                        <p:tgtEl>
                                          <p:spTgt spid="35842">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Effect transition="in" filter="fade">
                                      <p:cBhvr>
                                        <p:cTn id="17" dur="500"/>
                                        <p:tgtEl>
                                          <p:spTgt spid="35842">
                                            <p:txEl>
                                              <p:pRg st="2" end="2"/>
                                            </p:txEl>
                                          </p:spTgt>
                                        </p:tgtEl>
                                      </p:cBhvr>
                                    </p:animEffect>
                                  </p:childTnLst>
                                  <p:subTnLst>
                                    <p:animClr clrSpc="rgb" dir="cw">
                                      <p:cBhvr override="childStyle">
                                        <p:cTn dur="1" fill="hold" display="0" masterRel="nextClick" afterEffect="1"/>
                                        <p:tgtEl>
                                          <p:spTgt spid="35842">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2">
                                            <p:txEl>
                                              <p:pRg st="3" end="3"/>
                                            </p:txEl>
                                          </p:spTgt>
                                        </p:tgtEl>
                                        <p:attrNameLst>
                                          <p:attrName>style.visibility</p:attrName>
                                        </p:attrNameLst>
                                      </p:cBhvr>
                                      <p:to>
                                        <p:strVal val="visible"/>
                                      </p:to>
                                    </p:set>
                                    <p:animEffect transition="in" filter="fade">
                                      <p:cBhvr>
                                        <p:cTn id="22" dur="500"/>
                                        <p:tgtEl>
                                          <p:spTgt spid="35842">
                                            <p:txEl>
                                              <p:pRg st="3" end="3"/>
                                            </p:txEl>
                                          </p:spTgt>
                                        </p:tgtEl>
                                      </p:cBhvr>
                                    </p:animEffect>
                                  </p:childTnLst>
                                  <p:subTnLst>
                                    <p:animClr clrSpc="rgb" dir="cw">
                                      <p:cBhvr override="childStyle">
                                        <p:cTn dur="1" fill="hold" display="0" masterRel="nextClick" afterEffect="1"/>
                                        <p:tgtEl>
                                          <p:spTgt spid="35842">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a:xfrm>
            <a:off x="55728" y="0"/>
            <a:ext cx="9067800" cy="236220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smtClean="0"/>
              <a:t>You cannot have a controlled economy, and maintain a free society</a:t>
            </a:r>
          </a:p>
        </p:txBody>
      </p:sp>
      <p:sp>
        <p:nvSpPr>
          <p:cNvPr id="35842" name="Rectangle 2"/>
          <p:cNvSpPr>
            <a:spLocks noGrp="1" noChangeArrowheads="1"/>
          </p:cNvSpPr>
          <p:nvPr>
            <p:ph type="body" idx="4294967295"/>
          </p:nvPr>
        </p:nvSpPr>
        <p:spPr>
          <a:xfrm>
            <a:off x="228600" y="2514600"/>
            <a:ext cx="8686800" cy="4191000"/>
          </a:xfrm>
        </p:spPr>
        <p:txBody>
          <a:bodyPr/>
          <a:lstStyle/>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Due to the TABOR timeout, CO government spending is now $3.5 billion per year higher than it would have been.</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That is $3.5 billion less for the people to spend on their own hopes and dreams.</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smtClean="0"/>
              <a:t>“Man is not free unless government is limited… As government expands, liberty contracts.” – Ronald Reagan</a:t>
            </a:r>
          </a:p>
          <a:p>
            <a:pPr marL="338138" indent="-338138" eaLnBrk="1" hangingPunct="1">
              <a:lnSpc>
                <a:spcPct val="80000"/>
              </a:lnSpc>
              <a:spcBef>
                <a:spcPts val="700"/>
              </a:spcBef>
              <a:buClr>
                <a:srgbClr val="EEC85E"/>
              </a:buClr>
              <a:buSzPct val="70000"/>
              <a:buFont typeface="Wingdings" charset="2"/>
              <a:buChar char=""/>
              <a:tabLst>
                <a:tab pos="338138" algn="l"/>
                <a:tab pos="450850" algn="l"/>
                <a:tab pos="908050" algn="l"/>
                <a:tab pos="1365250" algn="l"/>
                <a:tab pos="1822450" algn="l"/>
                <a:tab pos="2279650" algn="l"/>
                <a:tab pos="2736850" algn="l"/>
                <a:tab pos="3194050" algn="l"/>
                <a:tab pos="3651250" algn="l"/>
                <a:tab pos="4108450" algn="l"/>
                <a:tab pos="4565650" algn="l"/>
                <a:tab pos="5022850" algn="l"/>
                <a:tab pos="5480050" algn="l"/>
                <a:tab pos="5937250" algn="l"/>
                <a:tab pos="6394450" algn="l"/>
                <a:tab pos="6851650" algn="l"/>
                <a:tab pos="7308850" algn="l"/>
                <a:tab pos="7766050" algn="l"/>
                <a:tab pos="8223250" algn="l"/>
                <a:tab pos="8680450" algn="l"/>
                <a:tab pos="9137650" algn="l"/>
              </a:tabLst>
              <a:defRPr/>
            </a:pPr>
            <a:r>
              <a:rPr lang="en-US" sz="2800" dirty="0">
                <a:hlinkClick r:id="rId3"/>
              </a:rPr>
              <a:t>https://</a:t>
            </a:r>
            <a:r>
              <a:rPr lang="en-US" sz="2800" dirty="0" smtClean="0">
                <a:hlinkClick r:id="rId3"/>
              </a:rPr>
              <a:t>www.youtube.com/watch?v=dC3x7fvUGwo</a:t>
            </a:r>
            <a:endParaRPr lang="en-US" sz="2800" dirty="0" smtClean="0"/>
          </a:p>
        </p:txBody>
      </p:sp>
    </p:spTree>
    <p:extLst>
      <p:ext uri="{BB962C8B-B14F-4D97-AF65-F5344CB8AC3E}">
        <p14:creationId xmlns:p14="http://schemas.microsoft.com/office/powerpoint/2010/main" val="34391987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fade">
                                      <p:cBhvr>
                                        <p:cTn id="7" dur="500"/>
                                        <p:tgtEl>
                                          <p:spTgt spid="35842">
                                            <p:txEl>
                                              <p:pRg st="0" end="0"/>
                                            </p:txEl>
                                          </p:spTgt>
                                        </p:tgtEl>
                                      </p:cBhvr>
                                    </p:animEffect>
                                  </p:childTnLst>
                                  <p:subTnLst>
                                    <p:animClr clrSpc="rgb" dir="cw">
                                      <p:cBhvr override="childStyle">
                                        <p:cTn dur="1" fill="hold" display="0" masterRel="nextClick" afterEffect="1"/>
                                        <p:tgtEl>
                                          <p:spTgt spid="35842">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fade">
                                      <p:cBhvr>
                                        <p:cTn id="12" dur="500"/>
                                        <p:tgtEl>
                                          <p:spTgt spid="35842">
                                            <p:txEl>
                                              <p:pRg st="1" end="1"/>
                                            </p:txEl>
                                          </p:spTgt>
                                        </p:tgtEl>
                                      </p:cBhvr>
                                    </p:animEffect>
                                  </p:childTnLst>
                                  <p:subTnLst>
                                    <p:animClr clrSpc="rgb" dir="cw">
                                      <p:cBhvr override="childStyle">
                                        <p:cTn dur="1" fill="hold" display="0" masterRel="nextClick" afterEffect="1"/>
                                        <p:tgtEl>
                                          <p:spTgt spid="35842">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2">
                                            <p:txEl>
                                              <p:pRg st="2" end="2"/>
                                            </p:txEl>
                                          </p:spTgt>
                                        </p:tgtEl>
                                        <p:attrNameLst>
                                          <p:attrName>style.visibility</p:attrName>
                                        </p:attrNameLst>
                                      </p:cBhvr>
                                      <p:to>
                                        <p:strVal val="visible"/>
                                      </p:to>
                                    </p:set>
                                    <p:animEffect transition="in" filter="fade">
                                      <p:cBhvr>
                                        <p:cTn id="17" dur="500"/>
                                        <p:tgtEl>
                                          <p:spTgt spid="35842">
                                            <p:txEl>
                                              <p:pRg st="2" end="2"/>
                                            </p:txEl>
                                          </p:spTgt>
                                        </p:tgtEl>
                                      </p:cBhvr>
                                    </p:animEffect>
                                  </p:childTnLst>
                                  <p:subTnLst>
                                    <p:animClr clrSpc="rgb" dir="cw">
                                      <p:cBhvr override="childStyle">
                                        <p:cTn dur="1" fill="hold" display="0" masterRel="nextClick" afterEffect="1"/>
                                        <p:tgtEl>
                                          <p:spTgt spid="35842">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2">
                                            <p:txEl>
                                              <p:pRg st="3" end="3"/>
                                            </p:txEl>
                                          </p:spTgt>
                                        </p:tgtEl>
                                        <p:attrNameLst>
                                          <p:attrName>style.visibility</p:attrName>
                                        </p:attrNameLst>
                                      </p:cBhvr>
                                      <p:to>
                                        <p:strVal val="visible"/>
                                      </p:to>
                                    </p:set>
                                    <p:animEffect transition="in" filter="fade">
                                      <p:cBhvr>
                                        <p:cTn id="22" dur="500"/>
                                        <p:tgtEl>
                                          <p:spTgt spid="35842">
                                            <p:txEl>
                                              <p:pRg st="3" end="3"/>
                                            </p:txEl>
                                          </p:spTgt>
                                        </p:tgtEl>
                                      </p:cBhvr>
                                    </p:animEffect>
                                  </p:childTnLst>
                                  <p:subTnLst>
                                    <p:animClr clrSpc="rgb" dir="cw">
                                      <p:cBhvr override="childStyle">
                                        <p:cTn dur="1" fill="hold" display="0" masterRel="nextClick" afterEffect="1"/>
                                        <p:tgtEl>
                                          <p:spTgt spid="35842">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3760</TotalTime>
  <Words>543</Words>
  <Application>Microsoft Office PowerPoint</Application>
  <PresentationFormat>On-screen Show (4:3)</PresentationFormat>
  <Paragraphs>39</Paragraphs>
  <Slides>10</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MS Gothic</vt:lpstr>
      <vt:lpstr>Arial</vt:lpstr>
      <vt:lpstr>Times New Roman</vt:lpstr>
      <vt:lpstr>Verdana</vt:lpstr>
      <vt:lpstr>Wingdings</vt:lpstr>
      <vt:lpstr>Office Theme</vt:lpstr>
      <vt:lpstr>1_Office Theme</vt:lpstr>
      <vt:lpstr>TABOR  Taxpayer’s Bill of Rights</vt:lpstr>
      <vt:lpstr>   "Rebellion to Tyrants is Obedience to God“  Great Seal Of The United States – original 1776 motto by Thomas Jefferson, Ben Franklin, and John Adams </vt:lpstr>
      <vt:lpstr>Public Tyranny</vt:lpstr>
      <vt:lpstr>Burden of Government</vt:lpstr>
      <vt:lpstr>Burden of Government (cont’)</vt:lpstr>
      <vt:lpstr>TABOR</vt:lpstr>
      <vt:lpstr>PowerPoint Presentation</vt:lpstr>
      <vt:lpstr>TABOR “Timeout” Passed in 2005</vt:lpstr>
      <vt:lpstr>You cannot have a controlled economy, and maintain a free society</vt:lpstr>
      <vt:lpstr>Reason v. Emotion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Moral Basis of Capitalism</dc:title>
  <dc:creator>Paul</dc:creator>
  <cp:lastModifiedBy>Paul Prentice</cp:lastModifiedBy>
  <cp:revision>383</cp:revision>
  <cp:lastPrinted>2016-05-18T19:12:41Z</cp:lastPrinted>
  <dcterms:created xsi:type="dcterms:W3CDTF">2009-09-26T02:06:28Z</dcterms:created>
  <dcterms:modified xsi:type="dcterms:W3CDTF">2016-05-18T19:16:52Z</dcterms:modified>
</cp:coreProperties>
</file>