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 id="2147483650" r:id="rId3"/>
    <p:sldMasterId id="2147483697" r:id="rId4"/>
  </p:sldMasterIdLst>
  <p:notesMasterIdLst>
    <p:notesMasterId r:id="rId17"/>
  </p:notesMasterIdLst>
  <p:sldIdLst>
    <p:sldId id="296" r:id="rId5"/>
    <p:sldId id="256" r:id="rId6"/>
    <p:sldId id="257" r:id="rId7"/>
    <p:sldId id="303" r:id="rId8"/>
    <p:sldId id="304" r:id="rId9"/>
    <p:sldId id="302" r:id="rId10"/>
    <p:sldId id="305" r:id="rId11"/>
    <p:sldId id="258" r:id="rId12"/>
    <p:sldId id="264" r:id="rId13"/>
    <p:sldId id="265" r:id="rId14"/>
    <p:sldId id="287" r:id="rId15"/>
    <p:sldId id="306" r:id="rId16"/>
  </p:sldIdLst>
  <p:sldSz cx="9144000" cy="6858000" type="screen4x3"/>
  <p:notesSz cx="6858000" cy="9144000"/>
  <p:defaultTextStyle>
    <a:defPPr>
      <a:defRPr lang="en-GB"/>
    </a:defPPr>
    <a:lvl1pPr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SimSun" charset="-122"/>
        <a:cs typeface="+mn-cs"/>
      </a:defRPr>
    </a:lvl1pPr>
    <a:lvl2pPr marL="742950" indent="-28575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SimSun" charset="-122"/>
        <a:cs typeface="+mn-cs"/>
      </a:defRPr>
    </a:lvl2pPr>
    <a:lvl3pPr marL="1143000" indent="-22860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SimSun" charset="-122"/>
        <a:cs typeface="+mn-cs"/>
      </a:defRPr>
    </a:lvl3pPr>
    <a:lvl4pPr marL="1600200" indent="-22860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SimSun" charset="-122"/>
        <a:cs typeface="+mn-cs"/>
      </a:defRPr>
    </a:lvl4pPr>
    <a:lvl5pPr marL="2057400" indent="-22860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SimSun" charset="-122"/>
        <a:cs typeface="+mn-cs"/>
      </a:defRPr>
    </a:lvl5pPr>
    <a:lvl6pPr marL="2286000" algn="l" defTabSz="914400" rtl="0" eaLnBrk="1" latinLnBrk="0" hangingPunct="1">
      <a:defRPr kern="1200">
        <a:solidFill>
          <a:schemeClr val="bg1"/>
        </a:solidFill>
        <a:latin typeface="Arial" charset="0"/>
        <a:ea typeface="SimSun" charset="-122"/>
        <a:cs typeface="+mn-cs"/>
      </a:defRPr>
    </a:lvl6pPr>
    <a:lvl7pPr marL="2743200" algn="l" defTabSz="914400" rtl="0" eaLnBrk="1" latinLnBrk="0" hangingPunct="1">
      <a:defRPr kern="1200">
        <a:solidFill>
          <a:schemeClr val="bg1"/>
        </a:solidFill>
        <a:latin typeface="Arial" charset="0"/>
        <a:ea typeface="SimSun" charset="-122"/>
        <a:cs typeface="+mn-cs"/>
      </a:defRPr>
    </a:lvl7pPr>
    <a:lvl8pPr marL="3200400" algn="l" defTabSz="914400" rtl="0" eaLnBrk="1" latinLnBrk="0" hangingPunct="1">
      <a:defRPr kern="1200">
        <a:solidFill>
          <a:schemeClr val="bg1"/>
        </a:solidFill>
        <a:latin typeface="Arial" charset="0"/>
        <a:ea typeface="SimSun" charset="-122"/>
        <a:cs typeface="+mn-cs"/>
      </a:defRPr>
    </a:lvl8pPr>
    <a:lvl9pPr marL="3657600" algn="l" defTabSz="914400" rtl="0" eaLnBrk="1" latinLnBrk="0" hangingPunct="1">
      <a:defRPr kern="1200">
        <a:solidFill>
          <a:schemeClr val="bg1"/>
        </a:solidFill>
        <a:latin typeface="Arial" charset="0"/>
        <a:ea typeface="SimSun"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1" name="AutoShape 1"/>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36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5122" name="Rectangle 2"/>
          <p:cNvSpPr>
            <a:spLocks noGrp="1" noRot="1" noChangeAspect="1" noChangeArrowheads="1"/>
          </p:cNvSpPr>
          <p:nvPr>
            <p:ph type="sldImg"/>
          </p:nvPr>
        </p:nvSpPr>
        <p:spPr bwMode="auto">
          <a:xfrm>
            <a:off x="1371600" y="763588"/>
            <a:ext cx="5026025" cy="3768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5123" name="Rectangle 3"/>
          <p:cNvSpPr>
            <a:spLocks noGrp="1" noChangeArrowheads="1"/>
          </p:cNvSpPr>
          <p:nvPr>
            <p:ph type="body"/>
          </p:nvPr>
        </p:nvSpPr>
        <p:spPr bwMode="auto">
          <a:xfrm>
            <a:off x="777875" y="4776788"/>
            <a:ext cx="6215063" cy="4522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en-US" smtClean="0"/>
          </a:p>
        </p:txBody>
      </p:sp>
      <p:sp>
        <p:nvSpPr>
          <p:cNvPr id="5124" name="Rectangle 4"/>
          <p:cNvSpPr>
            <a:spLocks noGrp="1" noChangeArrowheads="1"/>
          </p:cNvSpPr>
          <p:nvPr>
            <p:ph type="hdr"/>
          </p:nvPr>
        </p:nvSpPr>
        <p:spPr bwMode="auto">
          <a:xfrm>
            <a:off x="0" y="0"/>
            <a:ext cx="3370263" cy="500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nSpc>
                <a:spcPct val="95000"/>
              </a:lnSpc>
              <a:buClrTx/>
              <a:buFontTx/>
              <a:buNone/>
              <a:tabLst>
                <a:tab pos="723900" algn="l"/>
                <a:tab pos="1447800" algn="l"/>
                <a:tab pos="2171700" algn="l"/>
                <a:tab pos="2895600" algn="l"/>
              </a:tabLst>
              <a:defRPr sz="1400">
                <a:solidFill>
                  <a:srgbClr val="000000"/>
                </a:solidFill>
                <a:latin typeface="Times New Roman" pitchFamily="16" charset="0"/>
              </a:defRPr>
            </a:lvl1pPr>
          </a:lstStyle>
          <a:p>
            <a:endParaRPr lang="en-US"/>
          </a:p>
        </p:txBody>
      </p:sp>
      <p:sp>
        <p:nvSpPr>
          <p:cNvPr id="5125" name="Rectangle 5"/>
          <p:cNvSpPr>
            <a:spLocks noGrp="1" noChangeArrowheads="1"/>
          </p:cNvSpPr>
          <p:nvPr>
            <p:ph type="dt"/>
          </p:nvPr>
        </p:nvSpPr>
        <p:spPr bwMode="auto">
          <a:xfrm>
            <a:off x="4398963" y="0"/>
            <a:ext cx="3370262" cy="500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95000"/>
              </a:lnSpc>
              <a:buClrTx/>
              <a:buFontTx/>
              <a:buNone/>
              <a:tabLst>
                <a:tab pos="723900" algn="l"/>
                <a:tab pos="1447800" algn="l"/>
                <a:tab pos="2171700" algn="l"/>
                <a:tab pos="2895600" algn="l"/>
              </a:tabLst>
              <a:defRPr sz="1400">
                <a:solidFill>
                  <a:srgbClr val="000000"/>
                </a:solidFill>
                <a:latin typeface="Times New Roman" pitchFamily="16" charset="0"/>
              </a:defRPr>
            </a:lvl1pPr>
          </a:lstStyle>
          <a:p>
            <a:endParaRPr lang="en-US"/>
          </a:p>
        </p:txBody>
      </p:sp>
      <p:sp>
        <p:nvSpPr>
          <p:cNvPr id="5126" name="Rectangle 6"/>
          <p:cNvSpPr>
            <a:spLocks noGrp="1" noChangeArrowheads="1"/>
          </p:cNvSpPr>
          <p:nvPr>
            <p:ph type="ftr"/>
          </p:nvPr>
        </p:nvSpPr>
        <p:spPr bwMode="auto">
          <a:xfrm>
            <a:off x="0" y="9555163"/>
            <a:ext cx="3370263" cy="500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nSpc>
                <a:spcPct val="95000"/>
              </a:lnSpc>
              <a:buClrTx/>
              <a:buFontTx/>
              <a:buNone/>
              <a:tabLst>
                <a:tab pos="723900" algn="l"/>
                <a:tab pos="1447800" algn="l"/>
                <a:tab pos="2171700" algn="l"/>
                <a:tab pos="2895600" algn="l"/>
              </a:tabLst>
              <a:defRPr sz="1400">
                <a:solidFill>
                  <a:srgbClr val="000000"/>
                </a:solidFill>
                <a:latin typeface="Times New Roman" pitchFamily="16" charset="0"/>
              </a:defRPr>
            </a:lvl1pPr>
          </a:lstStyle>
          <a:p>
            <a:endParaRPr lang="en-US"/>
          </a:p>
        </p:txBody>
      </p:sp>
      <p:sp>
        <p:nvSpPr>
          <p:cNvPr id="5127" name="Rectangle 7"/>
          <p:cNvSpPr>
            <a:spLocks noGrp="1" noChangeArrowheads="1"/>
          </p:cNvSpPr>
          <p:nvPr>
            <p:ph type="sldNum"/>
          </p:nvPr>
        </p:nvSpPr>
        <p:spPr bwMode="auto">
          <a:xfrm>
            <a:off x="4398963" y="9555163"/>
            <a:ext cx="3370262" cy="500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lnSpc>
                <a:spcPct val="95000"/>
              </a:lnSpc>
              <a:buClrTx/>
              <a:buFontTx/>
              <a:buNone/>
              <a:tabLst>
                <a:tab pos="723900" algn="l"/>
                <a:tab pos="1447800" algn="l"/>
                <a:tab pos="2171700" algn="l"/>
                <a:tab pos="2895600" algn="l"/>
              </a:tabLst>
              <a:defRPr sz="1400">
                <a:solidFill>
                  <a:srgbClr val="000000"/>
                </a:solidFill>
                <a:latin typeface="Times New Roman" pitchFamily="16" charset="0"/>
              </a:defRPr>
            </a:lvl1pPr>
          </a:lstStyle>
          <a:p>
            <a:fld id="{B34C0DA7-9254-4D4D-8F60-7ABE1D2A9A4C}" type="slidenum">
              <a:rPr lang="en-US"/>
              <a:pPr/>
              <a:t>‹#›</a:t>
            </a:fld>
            <a:endParaRPr lang="en-US"/>
          </a:p>
        </p:txBody>
      </p:sp>
    </p:spTree>
    <p:extLst>
      <p:ext uri="{BB962C8B-B14F-4D97-AF65-F5344CB8AC3E}">
        <p14:creationId xmlns:p14="http://schemas.microsoft.com/office/powerpoint/2010/main" val="1458216795"/>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20E58CF6-FAB7-4251-9960-0C7CFEB32D1C}" type="slidenum">
              <a:rPr lang="en-US"/>
              <a:pPr/>
              <a:t>2</a:t>
            </a:fld>
            <a:endParaRPr lang="en-US"/>
          </a:p>
        </p:txBody>
      </p:sp>
      <p:sp>
        <p:nvSpPr>
          <p:cNvPr id="44033"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44034"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634564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6CAC56EE-2210-47AE-BE17-E1AF208888DB}" type="slidenum">
              <a:rPr lang="en-US"/>
              <a:pPr/>
              <a:t>3</a:t>
            </a:fld>
            <a:endParaRPr lang="en-US"/>
          </a:p>
        </p:txBody>
      </p:sp>
      <p:sp>
        <p:nvSpPr>
          <p:cNvPr id="45057"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45058"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2013814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6CAC56EE-2210-47AE-BE17-E1AF208888DB}" type="slidenum">
              <a:rPr lang="en-US"/>
              <a:pPr/>
              <a:t>4</a:t>
            </a:fld>
            <a:endParaRPr lang="en-US"/>
          </a:p>
        </p:txBody>
      </p:sp>
      <p:sp>
        <p:nvSpPr>
          <p:cNvPr id="45057"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45058"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2949881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6CAC56EE-2210-47AE-BE17-E1AF208888DB}" type="slidenum">
              <a:rPr lang="en-US"/>
              <a:pPr/>
              <a:t>5</a:t>
            </a:fld>
            <a:endParaRPr lang="en-US"/>
          </a:p>
        </p:txBody>
      </p:sp>
      <p:sp>
        <p:nvSpPr>
          <p:cNvPr id="45057"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45058"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3286071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D06D4BCA-AB39-4E9A-87AE-C61E5FB87A5E}" type="slidenum">
              <a:rPr lang="en-US"/>
              <a:pPr/>
              <a:t>8</a:t>
            </a:fld>
            <a:endParaRPr lang="en-US"/>
          </a:p>
        </p:txBody>
      </p:sp>
      <p:sp>
        <p:nvSpPr>
          <p:cNvPr id="46081"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46082"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490208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DAB3743B-1923-4167-AD3E-911A623CA00C}" type="slidenum">
              <a:rPr lang="en-US"/>
              <a:pPr/>
              <a:t>9</a:t>
            </a:fld>
            <a:endParaRPr lang="en-US"/>
          </a:p>
        </p:txBody>
      </p:sp>
      <p:sp>
        <p:nvSpPr>
          <p:cNvPr id="52225"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52226"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4166939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2C92506B-C436-4821-B49F-58549C562762}" type="slidenum">
              <a:rPr lang="en-US"/>
              <a:pPr/>
              <a:t>10</a:t>
            </a:fld>
            <a:endParaRPr lang="en-US"/>
          </a:p>
        </p:txBody>
      </p:sp>
      <p:sp>
        <p:nvSpPr>
          <p:cNvPr id="53249"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53250"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10659919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B85D0D4C-9CD4-4E33-BD14-AF51F9D28F37}" type="slidenum">
              <a:rPr lang="en-US"/>
              <a:pPr/>
              <a:t>11</a:t>
            </a:fld>
            <a:endParaRPr lang="en-US"/>
          </a:p>
        </p:txBody>
      </p:sp>
      <p:sp>
        <p:nvSpPr>
          <p:cNvPr id="7577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5778" name="Rectangle 2"/>
          <p:cNvSpPr txBox="1">
            <a:spLocks noGrp="1" noChangeArrowheads="1"/>
          </p:cNvSpPr>
          <p:nvPr>
            <p:ph type="body" idx="1"/>
          </p:nvPr>
        </p:nvSpPr>
        <p:spPr bwMode="auto">
          <a:xfrm>
            <a:off x="777875" y="4776788"/>
            <a:ext cx="6216650"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20782058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B85D0D4C-9CD4-4E33-BD14-AF51F9D28F37}" type="slidenum">
              <a:rPr lang="en-US"/>
              <a:pPr/>
              <a:t>12</a:t>
            </a:fld>
            <a:endParaRPr lang="en-US"/>
          </a:p>
        </p:txBody>
      </p:sp>
      <p:sp>
        <p:nvSpPr>
          <p:cNvPr id="7577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5778" name="Rectangle 2"/>
          <p:cNvSpPr txBox="1">
            <a:spLocks noGrp="1" noChangeArrowheads="1"/>
          </p:cNvSpPr>
          <p:nvPr>
            <p:ph type="body" idx="1"/>
          </p:nvPr>
        </p:nvSpPr>
        <p:spPr bwMode="auto">
          <a:xfrm>
            <a:off x="777875" y="4776788"/>
            <a:ext cx="6216650"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41833635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3"/>
          <p:cNvSpPr>
            <a:spLocks noGrp="1"/>
          </p:cNvSpPr>
          <p:nvPr>
            <p:ph type="sldNum" idx="10"/>
          </p:nvPr>
        </p:nvSpPr>
        <p:spPr/>
        <p:txBody>
          <a:bodyPr/>
          <a:lstStyle>
            <a:lvl1pPr>
              <a:defRPr/>
            </a:lvl1pPr>
          </a:lstStyle>
          <a:p>
            <a:fld id="{8F48B66B-2996-4EB2-8768-3671C41DF99F}" type="slidenum">
              <a:rPr lang="en-US"/>
              <a:pPr/>
              <a:t>‹#›</a:t>
            </a:fld>
            <a:endParaRPr lang="en-US"/>
          </a:p>
        </p:txBody>
      </p:sp>
    </p:spTree>
    <p:extLst>
      <p:ext uri="{BB962C8B-B14F-4D97-AF65-F5344CB8AC3E}">
        <p14:creationId xmlns:p14="http://schemas.microsoft.com/office/powerpoint/2010/main" val="819604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33B888D4-2A12-4A98-B840-F20EF540E3F2}" type="slidenum">
              <a:rPr lang="en-US"/>
              <a:pPr/>
              <a:t>‹#›</a:t>
            </a:fld>
            <a:endParaRPr lang="en-US"/>
          </a:p>
        </p:txBody>
      </p:sp>
    </p:spTree>
    <p:extLst>
      <p:ext uri="{BB962C8B-B14F-4D97-AF65-F5344CB8AC3E}">
        <p14:creationId xmlns:p14="http://schemas.microsoft.com/office/powerpoint/2010/main" val="1349148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7813" y="1600200"/>
            <a:ext cx="2055812" cy="45275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8213" cy="45275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B39A9B4E-048B-47DF-917E-42A980CD0F38}" type="slidenum">
              <a:rPr lang="en-US"/>
              <a:pPr/>
              <a:t>‹#›</a:t>
            </a:fld>
            <a:endParaRPr lang="en-US"/>
          </a:p>
        </p:txBody>
      </p:sp>
    </p:spTree>
    <p:extLst>
      <p:ext uri="{BB962C8B-B14F-4D97-AF65-F5344CB8AC3E}">
        <p14:creationId xmlns:p14="http://schemas.microsoft.com/office/powerpoint/2010/main" val="36217580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3"/>
          <p:cNvSpPr>
            <a:spLocks noGrp="1"/>
          </p:cNvSpPr>
          <p:nvPr>
            <p:ph type="sldNum" idx="10"/>
          </p:nvPr>
        </p:nvSpPr>
        <p:spPr/>
        <p:txBody>
          <a:bodyPr/>
          <a:lstStyle>
            <a:lvl1pPr>
              <a:defRPr/>
            </a:lvl1pPr>
          </a:lstStyle>
          <a:p>
            <a:fld id="{39ECBBE5-0084-46C2-B136-3C6793253A20}" type="slidenum">
              <a:rPr lang="en-US"/>
              <a:pPr/>
              <a:t>‹#›</a:t>
            </a:fld>
            <a:endParaRPr lang="en-US"/>
          </a:p>
        </p:txBody>
      </p:sp>
    </p:spTree>
    <p:extLst>
      <p:ext uri="{BB962C8B-B14F-4D97-AF65-F5344CB8AC3E}">
        <p14:creationId xmlns:p14="http://schemas.microsoft.com/office/powerpoint/2010/main" val="2413122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F9ADC5D1-3CCE-4988-97A2-91913FBF0518}" type="slidenum">
              <a:rPr lang="en-US"/>
              <a:pPr/>
              <a:t>‹#›</a:t>
            </a:fld>
            <a:endParaRPr lang="en-US"/>
          </a:p>
        </p:txBody>
      </p:sp>
    </p:spTree>
    <p:extLst>
      <p:ext uri="{BB962C8B-B14F-4D97-AF65-F5344CB8AC3E}">
        <p14:creationId xmlns:p14="http://schemas.microsoft.com/office/powerpoint/2010/main" val="4068823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idx="10"/>
          </p:nvPr>
        </p:nvSpPr>
        <p:spPr/>
        <p:txBody>
          <a:bodyPr/>
          <a:lstStyle>
            <a:lvl1pPr>
              <a:defRPr/>
            </a:lvl1pPr>
          </a:lstStyle>
          <a:p>
            <a:fld id="{9926BD5F-66F0-4E07-B23F-63019DE83C3D}" type="slidenum">
              <a:rPr lang="en-US"/>
              <a:pPr/>
              <a:t>‹#›</a:t>
            </a:fld>
            <a:endParaRPr lang="en-US"/>
          </a:p>
        </p:txBody>
      </p:sp>
    </p:spTree>
    <p:extLst>
      <p:ext uri="{BB962C8B-B14F-4D97-AF65-F5344CB8AC3E}">
        <p14:creationId xmlns:p14="http://schemas.microsoft.com/office/powerpoint/2010/main" val="15902305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4963"/>
            <a:ext cx="4033838" cy="4518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604963"/>
            <a:ext cx="4035425" cy="4518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idx="10"/>
          </p:nvPr>
        </p:nvSpPr>
        <p:spPr/>
        <p:txBody>
          <a:bodyPr/>
          <a:lstStyle>
            <a:lvl1pPr>
              <a:defRPr/>
            </a:lvl1pPr>
          </a:lstStyle>
          <a:p>
            <a:fld id="{95D3D9EA-AAE0-4BFF-BEA6-32B6D835D066}" type="slidenum">
              <a:rPr lang="en-US"/>
              <a:pPr/>
              <a:t>‹#›</a:t>
            </a:fld>
            <a:endParaRPr lang="en-US"/>
          </a:p>
        </p:txBody>
      </p:sp>
    </p:spTree>
    <p:extLst>
      <p:ext uri="{BB962C8B-B14F-4D97-AF65-F5344CB8AC3E}">
        <p14:creationId xmlns:p14="http://schemas.microsoft.com/office/powerpoint/2010/main" val="5484432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idx="10"/>
          </p:nvPr>
        </p:nvSpPr>
        <p:spPr/>
        <p:txBody>
          <a:bodyPr/>
          <a:lstStyle>
            <a:lvl1pPr>
              <a:defRPr/>
            </a:lvl1pPr>
          </a:lstStyle>
          <a:p>
            <a:fld id="{E21202D6-0121-4819-A3FF-9C2238D11574}" type="slidenum">
              <a:rPr lang="en-US"/>
              <a:pPr/>
              <a:t>‹#›</a:t>
            </a:fld>
            <a:endParaRPr lang="en-US"/>
          </a:p>
        </p:txBody>
      </p:sp>
    </p:spTree>
    <p:extLst>
      <p:ext uri="{BB962C8B-B14F-4D97-AF65-F5344CB8AC3E}">
        <p14:creationId xmlns:p14="http://schemas.microsoft.com/office/powerpoint/2010/main" val="2260939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lvl1pPr>
              <a:defRPr/>
            </a:lvl1pPr>
          </a:lstStyle>
          <a:p>
            <a:fld id="{4CE2F7A3-2BC9-4B7A-A6E3-00229EFD047E}" type="slidenum">
              <a:rPr lang="en-US"/>
              <a:pPr/>
              <a:t>‹#›</a:t>
            </a:fld>
            <a:endParaRPr lang="en-US"/>
          </a:p>
        </p:txBody>
      </p:sp>
    </p:spTree>
    <p:extLst>
      <p:ext uri="{BB962C8B-B14F-4D97-AF65-F5344CB8AC3E}">
        <p14:creationId xmlns:p14="http://schemas.microsoft.com/office/powerpoint/2010/main" val="17853104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idx="10"/>
          </p:nvPr>
        </p:nvSpPr>
        <p:spPr/>
        <p:txBody>
          <a:bodyPr/>
          <a:lstStyle>
            <a:lvl1pPr>
              <a:defRPr/>
            </a:lvl1pPr>
          </a:lstStyle>
          <a:p>
            <a:fld id="{38687CF8-420A-401C-9212-A2E6EFE18A5D}" type="slidenum">
              <a:rPr lang="en-US"/>
              <a:pPr/>
              <a:t>‹#›</a:t>
            </a:fld>
            <a:endParaRPr lang="en-US"/>
          </a:p>
        </p:txBody>
      </p:sp>
    </p:spTree>
    <p:extLst>
      <p:ext uri="{BB962C8B-B14F-4D97-AF65-F5344CB8AC3E}">
        <p14:creationId xmlns:p14="http://schemas.microsoft.com/office/powerpoint/2010/main" val="36264290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idx="10"/>
          </p:nvPr>
        </p:nvSpPr>
        <p:spPr/>
        <p:txBody>
          <a:bodyPr/>
          <a:lstStyle>
            <a:lvl1pPr>
              <a:defRPr/>
            </a:lvl1pPr>
          </a:lstStyle>
          <a:p>
            <a:fld id="{16F39035-0587-4905-AFCB-5F6029D27C03}" type="slidenum">
              <a:rPr lang="en-US"/>
              <a:pPr/>
              <a:t>‹#›</a:t>
            </a:fld>
            <a:endParaRPr lang="en-US"/>
          </a:p>
        </p:txBody>
      </p:sp>
    </p:spTree>
    <p:extLst>
      <p:ext uri="{BB962C8B-B14F-4D97-AF65-F5344CB8AC3E}">
        <p14:creationId xmlns:p14="http://schemas.microsoft.com/office/powerpoint/2010/main" val="2190583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06C98490-EAB4-4F46-B4C7-C2F38FA48D85}" type="slidenum">
              <a:rPr lang="en-US"/>
              <a:pPr/>
              <a:t>‹#›</a:t>
            </a:fld>
            <a:endParaRPr lang="en-US"/>
          </a:p>
        </p:txBody>
      </p:sp>
    </p:spTree>
    <p:extLst>
      <p:ext uri="{BB962C8B-B14F-4D97-AF65-F5344CB8AC3E}">
        <p14:creationId xmlns:p14="http://schemas.microsoft.com/office/powerpoint/2010/main" val="5544784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idx="10"/>
          </p:nvPr>
        </p:nvSpPr>
        <p:spPr/>
        <p:txBody>
          <a:bodyPr/>
          <a:lstStyle>
            <a:lvl1pPr>
              <a:defRPr/>
            </a:lvl1pPr>
          </a:lstStyle>
          <a:p>
            <a:fld id="{CDC02400-3EA3-4C81-9EA3-1DB6B1C0E0BA}" type="slidenum">
              <a:rPr lang="en-US"/>
              <a:pPr/>
              <a:t>‹#›</a:t>
            </a:fld>
            <a:endParaRPr lang="en-US"/>
          </a:p>
        </p:txBody>
      </p:sp>
    </p:spTree>
    <p:extLst>
      <p:ext uri="{BB962C8B-B14F-4D97-AF65-F5344CB8AC3E}">
        <p14:creationId xmlns:p14="http://schemas.microsoft.com/office/powerpoint/2010/main" val="5170462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B071B7C6-1405-4E97-B13B-B04E159EF879}" type="slidenum">
              <a:rPr lang="en-US"/>
              <a:pPr/>
              <a:t>‹#›</a:t>
            </a:fld>
            <a:endParaRPr lang="en-US"/>
          </a:p>
        </p:txBody>
      </p:sp>
    </p:spTree>
    <p:extLst>
      <p:ext uri="{BB962C8B-B14F-4D97-AF65-F5344CB8AC3E}">
        <p14:creationId xmlns:p14="http://schemas.microsoft.com/office/powerpoint/2010/main" val="1798063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4638" y="1600200"/>
            <a:ext cx="2054225" cy="45227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5038" cy="45227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637D7461-EBA5-47C7-AA1B-366C0D904FA3}" type="slidenum">
              <a:rPr lang="en-US"/>
              <a:pPr/>
              <a:t>‹#›</a:t>
            </a:fld>
            <a:endParaRPr lang="en-US"/>
          </a:p>
        </p:txBody>
      </p:sp>
    </p:spTree>
    <p:extLst>
      <p:ext uri="{BB962C8B-B14F-4D97-AF65-F5344CB8AC3E}">
        <p14:creationId xmlns:p14="http://schemas.microsoft.com/office/powerpoint/2010/main" val="17208169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3"/>
          <p:cNvSpPr>
            <a:spLocks noGrp="1"/>
          </p:cNvSpPr>
          <p:nvPr>
            <p:ph type="sldNum" idx="10"/>
          </p:nvPr>
        </p:nvSpPr>
        <p:spPr/>
        <p:txBody>
          <a:bodyPr/>
          <a:lstStyle>
            <a:lvl1pPr>
              <a:defRPr/>
            </a:lvl1pPr>
          </a:lstStyle>
          <a:p>
            <a:fld id="{7404EA83-0F9C-4DAB-899C-DD9260C430EB}" type="slidenum">
              <a:rPr lang="en-US"/>
              <a:pPr/>
              <a:t>‹#›</a:t>
            </a:fld>
            <a:endParaRPr lang="en-US"/>
          </a:p>
        </p:txBody>
      </p:sp>
    </p:spTree>
    <p:extLst>
      <p:ext uri="{BB962C8B-B14F-4D97-AF65-F5344CB8AC3E}">
        <p14:creationId xmlns:p14="http://schemas.microsoft.com/office/powerpoint/2010/main" val="21392809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0FB9CC8D-5E03-4D40-A570-43C44A95121C}" type="slidenum">
              <a:rPr lang="en-US"/>
              <a:pPr/>
              <a:t>‹#›</a:t>
            </a:fld>
            <a:endParaRPr lang="en-US"/>
          </a:p>
        </p:txBody>
      </p:sp>
    </p:spTree>
    <p:extLst>
      <p:ext uri="{BB962C8B-B14F-4D97-AF65-F5344CB8AC3E}">
        <p14:creationId xmlns:p14="http://schemas.microsoft.com/office/powerpoint/2010/main" val="34899320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idx="10"/>
          </p:nvPr>
        </p:nvSpPr>
        <p:spPr/>
        <p:txBody>
          <a:bodyPr/>
          <a:lstStyle>
            <a:lvl1pPr>
              <a:defRPr/>
            </a:lvl1pPr>
          </a:lstStyle>
          <a:p>
            <a:fld id="{9E48EC1A-874C-4BFF-A180-44894CFAF8F8}" type="slidenum">
              <a:rPr lang="en-US"/>
              <a:pPr/>
              <a:t>‹#›</a:t>
            </a:fld>
            <a:endParaRPr lang="en-US"/>
          </a:p>
        </p:txBody>
      </p:sp>
    </p:spTree>
    <p:extLst>
      <p:ext uri="{BB962C8B-B14F-4D97-AF65-F5344CB8AC3E}">
        <p14:creationId xmlns:p14="http://schemas.microsoft.com/office/powerpoint/2010/main" val="10291088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3838" cy="4522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600200"/>
            <a:ext cx="4035425" cy="4522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idx="10"/>
          </p:nvPr>
        </p:nvSpPr>
        <p:spPr/>
        <p:txBody>
          <a:bodyPr/>
          <a:lstStyle>
            <a:lvl1pPr>
              <a:defRPr/>
            </a:lvl1pPr>
          </a:lstStyle>
          <a:p>
            <a:fld id="{17D22F62-5D07-4443-817F-BFD79C43F4D9}" type="slidenum">
              <a:rPr lang="en-US"/>
              <a:pPr/>
              <a:t>‹#›</a:t>
            </a:fld>
            <a:endParaRPr lang="en-US"/>
          </a:p>
        </p:txBody>
      </p:sp>
    </p:spTree>
    <p:extLst>
      <p:ext uri="{BB962C8B-B14F-4D97-AF65-F5344CB8AC3E}">
        <p14:creationId xmlns:p14="http://schemas.microsoft.com/office/powerpoint/2010/main" val="28980060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idx="10"/>
          </p:nvPr>
        </p:nvSpPr>
        <p:spPr/>
        <p:txBody>
          <a:bodyPr/>
          <a:lstStyle>
            <a:lvl1pPr>
              <a:defRPr/>
            </a:lvl1pPr>
          </a:lstStyle>
          <a:p>
            <a:fld id="{1911CD04-2678-4C97-BE5A-678762C25D6F}" type="slidenum">
              <a:rPr lang="en-US"/>
              <a:pPr/>
              <a:t>‹#›</a:t>
            </a:fld>
            <a:endParaRPr lang="en-US"/>
          </a:p>
        </p:txBody>
      </p:sp>
    </p:spTree>
    <p:extLst>
      <p:ext uri="{BB962C8B-B14F-4D97-AF65-F5344CB8AC3E}">
        <p14:creationId xmlns:p14="http://schemas.microsoft.com/office/powerpoint/2010/main" val="42737028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lvl1pPr>
              <a:defRPr/>
            </a:lvl1pPr>
          </a:lstStyle>
          <a:p>
            <a:fld id="{68BC7826-DF68-461B-A2AD-0DCDCC6D55CD}" type="slidenum">
              <a:rPr lang="en-US"/>
              <a:pPr/>
              <a:t>‹#›</a:t>
            </a:fld>
            <a:endParaRPr lang="en-US"/>
          </a:p>
        </p:txBody>
      </p:sp>
    </p:spTree>
    <p:extLst>
      <p:ext uri="{BB962C8B-B14F-4D97-AF65-F5344CB8AC3E}">
        <p14:creationId xmlns:p14="http://schemas.microsoft.com/office/powerpoint/2010/main" val="12726309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idx="10"/>
          </p:nvPr>
        </p:nvSpPr>
        <p:spPr/>
        <p:txBody>
          <a:bodyPr/>
          <a:lstStyle>
            <a:lvl1pPr>
              <a:defRPr/>
            </a:lvl1pPr>
          </a:lstStyle>
          <a:p>
            <a:fld id="{412806A4-2CD3-455D-9F5C-D75631796167}" type="slidenum">
              <a:rPr lang="en-US"/>
              <a:pPr/>
              <a:t>‹#›</a:t>
            </a:fld>
            <a:endParaRPr lang="en-US"/>
          </a:p>
        </p:txBody>
      </p:sp>
    </p:spTree>
    <p:extLst>
      <p:ext uri="{BB962C8B-B14F-4D97-AF65-F5344CB8AC3E}">
        <p14:creationId xmlns:p14="http://schemas.microsoft.com/office/powerpoint/2010/main" val="3306172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idx="10"/>
          </p:nvPr>
        </p:nvSpPr>
        <p:spPr/>
        <p:txBody>
          <a:bodyPr/>
          <a:lstStyle>
            <a:lvl1pPr>
              <a:defRPr/>
            </a:lvl1pPr>
          </a:lstStyle>
          <a:p>
            <a:fld id="{B3F902FC-716A-4E33-A499-08F93CA136D8}" type="slidenum">
              <a:rPr lang="en-US"/>
              <a:pPr/>
              <a:t>‹#›</a:t>
            </a:fld>
            <a:endParaRPr lang="en-US"/>
          </a:p>
        </p:txBody>
      </p:sp>
    </p:spTree>
    <p:extLst>
      <p:ext uri="{BB962C8B-B14F-4D97-AF65-F5344CB8AC3E}">
        <p14:creationId xmlns:p14="http://schemas.microsoft.com/office/powerpoint/2010/main" val="35969625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idx="10"/>
          </p:nvPr>
        </p:nvSpPr>
        <p:spPr/>
        <p:txBody>
          <a:bodyPr/>
          <a:lstStyle>
            <a:lvl1pPr>
              <a:defRPr/>
            </a:lvl1pPr>
          </a:lstStyle>
          <a:p>
            <a:fld id="{8C615D82-C5E8-42E9-B614-3BBC7A77D89E}" type="slidenum">
              <a:rPr lang="en-US"/>
              <a:pPr/>
              <a:t>‹#›</a:t>
            </a:fld>
            <a:endParaRPr lang="en-US"/>
          </a:p>
        </p:txBody>
      </p:sp>
    </p:spTree>
    <p:extLst>
      <p:ext uri="{BB962C8B-B14F-4D97-AF65-F5344CB8AC3E}">
        <p14:creationId xmlns:p14="http://schemas.microsoft.com/office/powerpoint/2010/main" val="1632151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idx="10"/>
          </p:nvPr>
        </p:nvSpPr>
        <p:spPr/>
        <p:txBody>
          <a:bodyPr/>
          <a:lstStyle>
            <a:lvl1pPr>
              <a:defRPr/>
            </a:lvl1pPr>
          </a:lstStyle>
          <a:p>
            <a:fld id="{039B5A9A-3867-49E4-81D1-43C0207D41F0}" type="slidenum">
              <a:rPr lang="en-US"/>
              <a:pPr/>
              <a:t>‹#›</a:t>
            </a:fld>
            <a:endParaRPr lang="en-US"/>
          </a:p>
        </p:txBody>
      </p:sp>
    </p:spTree>
    <p:extLst>
      <p:ext uri="{BB962C8B-B14F-4D97-AF65-F5344CB8AC3E}">
        <p14:creationId xmlns:p14="http://schemas.microsoft.com/office/powerpoint/2010/main" val="25328358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284C5CC3-8300-4B0B-BF71-EE8B1ED7DFA5}" type="slidenum">
              <a:rPr lang="en-US"/>
              <a:pPr/>
              <a:t>‹#›</a:t>
            </a:fld>
            <a:endParaRPr lang="en-US"/>
          </a:p>
        </p:txBody>
      </p:sp>
    </p:spTree>
    <p:extLst>
      <p:ext uri="{BB962C8B-B14F-4D97-AF65-F5344CB8AC3E}">
        <p14:creationId xmlns:p14="http://schemas.microsoft.com/office/powerpoint/2010/main" val="10580431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4638" y="277813"/>
            <a:ext cx="2054225" cy="58451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5038" cy="58451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96077614-AAE8-4808-BE5A-316F376091CA}" type="slidenum">
              <a:rPr lang="en-US"/>
              <a:pPr/>
              <a:t>‹#›</a:t>
            </a:fld>
            <a:endParaRPr lang="en-US"/>
          </a:p>
        </p:txBody>
      </p:sp>
    </p:spTree>
    <p:extLst>
      <p:ext uri="{BB962C8B-B14F-4D97-AF65-F5344CB8AC3E}">
        <p14:creationId xmlns:p14="http://schemas.microsoft.com/office/powerpoint/2010/main" val="19131828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1663" cy="1131887"/>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0"/>
            <a:ext cx="8221663" cy="4522788"/>
          </a:xfrm>
        </p:spPr>
        <p:txBody>
          <a:bodyPr/>
          <a:lstStyle/>
          <a:p>
            <a:endParaRPr lang="en-US"/>
          </a:p>
        </p:txBody>
      </p:sp>
      <p:sp>
        <p:nvSpPr>
          <p:cNvPr id="4" name="Slide Number Placeholder 3"/>
          <p:cNvSpPr>
            <a:spLocks noGrp="1"/>
          </p:cNvSpPr>
          <p:nvPr>
            <p:ph type="sldNum" idx="10"/>
          </p:nvPr>
        </p:nvSpPr>
        <p:spPr>
          <a:xfrm>
            <a:off x="6553200" y="6243638"/>
            <a:ext cx="2125663" cy="449262"/>
          </a:xfrm>
        </p:spPr>
        <p:txBody>
          <a:bodyPr/>
          <a:lstStyle>
            <a:lvl1pPr>
              <a:defRPr/>
            </a:lvl1pPr>
          </a:lstStyle>
          <a:p>
            <a:fld id="{C1D40C5B-7670-45AD-860A-244491C8CC02}" type="slidenum">
              <a:rPr lang="en-US"/>
              <a:pPr/>
              <a:t>‹#›</a:t>
            </a:fld>
            <a:endParaRPr lang="en-US"/>
          </a:p>
        </p:txBody>
      </p:sp>
    </p:spTree>
    <p:extLst>
      <p:ext uri="{BB962C8B-B14F-4D97-AF65-F5344CB8AC3E}">
        <p14:creationId xmlns:p14="http://schemas.microsoft.com/office/powerpoint/2010/main" val="26231192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588E60C4-9DE8-4C6E-83F2-EF13ABD9B250}" type="slidenum">
              <a:rPr lang="en-US"/>
              <a:pPr>
                <a:defRPr/>
              </a:pPr>
              <a:t>‹#›</a:t>
            </a:fld>
            <a:endParaRPr lang="en-US"/>
          </a:p>
        </p:txBody>
      </p:sp>
    </p:spTree>
    <p:extLst>
      <p:ext uri="{BB962C8B-B14F-4D97-AF65-F5344CB8AC3E}">
        <p14:creationId xmlns:p14="http://schemas.microsoft.com/office/powerpoint/2010/main" val="4100178349"/>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C72D2C6E-C2E9-4D59-9AD6-F19CB043AEFA}" type="slidenum">
              <a:rPr lang="en-US"/>
              <a:pPr>
                <a:defRPr/>
              </a:pPr>
              <a:t>‹#›</a:t>
            </a:fld>
            <a:endParaRPr lang="en-US"/>
          </a:p>
        </p:txBody>
      </p:sp>
    </p:spTree>
    <p:extLst>
      <p:ext uri="{BB962C8B-B14F-4D97-AF65-F5344CB8AC3E}">
        <p14:creationId xmlns:p14="http://schemas.microsoft.com/office/powerpoint/2010/main" val="2560988169"/>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8159C415-AAEA-4394-B9D0-B75FCE738258}" type="slidenum">
              <a:rPr lang="en-US"/>
              <a:pPr>
                <a:defRPr/>
              </a:pPr>
              <a:t>‹#›</a:t>
            </a:fld>
            <a:endParaRPr lang="en-US"/>
          </a:p>
        </p:txBody>
      </p:sp>
    </p:spTree>
    <p:extLst>
      <p:ext uri="{BB962C8B-B14F-4D97-AF65-F5344CB8AC3E}">
        <p14:creationId xmlns:p14="http://schemas.microsoft.com/office/powerpoint/2010/main" val="3647551226"/>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4963"/>
            <a:ext cx="4035425"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5025" y="1604963"/>
            <a:ext cx="4037013"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2123680D-E5F3-47F8-8F99-938C99345553}" type="slidenum">
              <a:rPr lang="en-US"/>
              <a:pPr>
                <a:defRPr/>
              </a:pPr>
              <a:t>‹#›</a:t>
            </a:fld>
            <a:endParaRPr lang="en-US"/>
          </a:p>
        </p:txBody>
      </p:sp>
    </p:spTree>
    <p:extLst>
      <p:ext uri="{BB962C8B-B14F-4D97-AF65-F5344CB8AC3E}">
        <p14:creationId xmlns:p14="http://schemas.microsoft.com/office/powerpoint/2010/main" val="1439919782"/>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8"/>
          <p:cNvSpPr>
            <a:spLocks noGrp="1" noChangeArrowheads="1"/>
          </p:cNvSpPr>
          <p:nvPr>
            <p:ph type="dt" idx="10"/>
          </p:nvPr>
        </p:nvSpPr>
        <p:spPr>
          <a:ln/>
        </p:spPr>
        <p:txBody>
          <a:bodyPr/>
          <a:lstStyle>
            <a:lvl1pPr>
              <a:defRPr/>
            </a:lvl1pPr>
          </a:lstStyle>
          <a:p>
            <a:pPr>
              <a:defRPr/>
            </a:pPr>
            <a:endParaRPr lang="en-US"/>
          </a:p>
        </p:txBody>
      </p:sp>
      <p:sp>
        <p:nvSpPr>
          <p:cNvPr id="8" name="Rectangle 19"/>
          <p:cNvSpPr>
            <a:spLocks noGrp="1" noChangeArrowheads="1"/>
          </p:cNvSpPr>
          <p:nvPr>
            <p:ph type="ftr" idx="11"/>
          </p:nvPr>
        </p:nvSpPr>
        <p:spPr>
          <a:ln/>
        </p:spPr>
        <p:txBody>
          <a:bodyPr/>
          <a:lstStyle>
            <a:lvl1pPr>
              <a:defRPr/>
            </a:lvl1pPr>
          </a:lstStyle>
          <a:p>
            <a:pPr>
              <a:defRPr/>
            </a:pPr>
            <a:endParaRPr lang="en-US"/>
          </a:p>
        </p:txBody>
      </p:sp>
      <p:sp>
        <p:nvSpPr>
          <p:cNvPr id="9" name="Rectangle 20"/>
          <p:cNvSpPr>
            <a:spLocks noGrp="1" noChangeArrowheads="1"/>
          </p:cNvSpPr>
          <p:nvPr>
            <p:ph type="sldNum" idx="12"/>
          </p:nvPr>
        </p:nvSpPr>
        <p:spPr>
          <a:ln/>
        </p:spPr>
        <p:txBody>
          <a:bodyPr/>
          <a:lstStyle>
            <a:lvl1pPr>
              <a:defRPr/>
            </a:lvl1pPr>
          </a:lstStyle>
          <a:p>
            <a:pPr>
              <a:defRPr/>
            </a:pPr>
            <a:fld id="{CF858C1D-1481-4C4E-B4A7-C3689612F4E6}" type="slidenum">
              <a:rPr lang="en-US"/>
              <a:pPr>
                <a:defRPr/>
              </a:pPr>
              <a:t>‹#›</a:t>
            </a:fld>
            <a:endParaRPr lang="en-US"/>
          </a:p>
        </p:txBody>
      </p:sp>
    </p:spTree>
    <p:extLst>
      <p:ext uri="{BB962C8B-B14F-4D97-AF65-F5344CB8AC3E}">
        <p14:creationId xmlns:p14="http://schemas.microsoft.com/office/powerpoint/2010/main" val="2352924079"/>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4963"/>
            <a:ext cx="4037013" cy="45227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6613" y="1604963"/>
            <a:ext cx="4037012" cy="45227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idx="10"/>
          </p:nvPr>
        </p:nvSpPr>
        <p:spPr/>
        <p:txBody>
          <a:bodyPr/>
          <a:lstStyle>
            <a:lvl1pPr>
              <a:defRPr/>
            </a:lvl1pPr>
          </a:lstStyle>
          <a:p>
            <a:fld id="{B0B59B91-BD8E-44E3-A8FE-10CEAFDD5A35}" type="slidenum">
              <a:rPr lang="en-US"/>
              <a:pPr/>
              <a:t>‹#›</a:t>
            </a:fld>
            <a:endParaRPr lang="en-US"/>
          </a:p>
        </p:txBody>
      </p:sp>
    </p:spTree>
    <p:extLst>
      <p:ext uri="{BB962C8B-B14F-4D97-AF65-F5344CB8AC3E}">
        <p14:creationId xmlns:p14="http://schemas.microsoft.com/office/powerpoint/2010/main" val="11653422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8"/>
          <p:cNvSpPr>
            <a:spLocks noGrp="1" noChangeArrowheads="1"/>
          </p:cNvSpPr>
          <p:nvPr>
            <p:ph type="dt" idx="10"/>
          </p:nvPr>
        </p:nvSpPr>
        <p:spPr>
          <a:ln/>
        </p:spPr>
        <p:txBody>
          <a:bodyPr/>
          <a:lstStyle>
            <a:lvl1pPr>
              <a:defRPr/>
            </a:lvl1pPr>
          </a:lstStyle>
          <a:p>
            <a:pPr>
              <a:defRPr/>
            </a:pPr>
            <a:endParaRPr lang="en-US"/>
          </a:p>
        </p:txBody>
      </p:sp>
      <p:sp>
        <p:nvSpPr>
          <p:cNvPr id="4" name="Rectangle 19"/>
          <p:cNvSpPr>
            <a:spLocks noGrp="1" noChangeArrowheads="1"/>
          </p:cNvSpPr>
          <p:nvPr>
            <p:ph type="ftr" idx="11"/>
          </p:nvPr>
        </p:nvSpPr>
        <p:spPr>
          <a:ln/>
        </p:spPr>
        <p:txBody>
          <a:bodyPr/>
          <a:lstStyle>
            <a:lvl1pPr>
              <a:defRPr/>
            </a:lvl1pPr>
          </a:lstStyle>
          <a:p>
            <a:pPr>
              <a:defRPr/>
            </a:pPr>
            <a:endParaRPr lang="en-US"/>
          </a:p>
        </p:txBody>
      </p:sp>
      <p:sp>
        <p:nvSpPr>
          <p:cNvPr id="5" name="Rectangle 20"/>
          <p:cNvSpPr>
            <a:spLocks noGrp="1" noChangeArrowheads="1"/>
          </p:cNvSpPr>
          <p:nvPr>
            <p:ph type="sldNum" idx="12"/>
          </p:nvPr>
        </p:nvSpPr>
        <p:spPr>
          <a:ln/>
        </p:spPr>
        <p:txBody>
          <a:bodyPr/>
          <a:lstStyle>
            <a:lvl1pPr>
              <a:defRPr/>
            </a:lvl1pPr>
          </a:lstStyle>
          <a:p>
            <a:pPr>
              <a:defRPr/>
            </a:pPr>
            <a:fld id="{817570CE-BCAD-4F93-89A9-A7E796BDDCFF}" type="slidenum">
              <a:rPr lang="en-US"/>
              <a:pPr>
                <a:defRPr/>
              </a:pPr>
              <a:t>‹#›</a:t>
            </a:fld>
            <a:endParaRPr lang="en-US"/>
          </a:p>
        </p:txBody>
      </p:sp>
    </p:spTree>
    <p:extLst>
      <p:ext uri="{BB962C8B-B14F-4D97-AF65-F5344CB8AC3E}">
        <p14:creationId xmlns:p14="http://schemas.microsoft.com/office/powerpoint/2010/main" val="1680451767"/>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8"/>
          <p:cNvSpPr>
            <a:spLocks noGrp="1" noChangeArrowheads="1"/>
          </p:cNvSpPr>
          <p:nvPr>
            <p:ph type="dt" idx="10"/>
          </p:nvPr>
        </p:nvSpPr>
        <p:spPr>
          <a:ln/>
        </p:spPr>
        <p:txBody>
          <a:bodyPr/>
          <a:lstStyle>
            <a:lvl1pPr>
              <a:defRPr/>
            </a:lvl1pPr>
          </a:lstStyle>
          <a:p>
            <a:pPr>
              <a:defRPr/>
            </a:pPr>
            <a:endParaRPr lang="en-US"/>
          </a:p>
        </p:txBody>
      </p:sp>
      <p:sp>
        <p:nvSpPr>
          <p:cNvPr id="3" name="Rectangle 19"/>
          <p:cNvSpPr>
            <a:spLocks noGrp="1" noChangeArrowheads="1"/>
          </p:cNvSpPr>
          <p:nvPr>
            <p:ph type="ftr" idx="11"/>
          </p:nvPr>
        </p:nvSpPr>
        <p:spPr>
          <a:ln/>
        </p:spPr>
        <p:txBody>
          <a:bodyPr/>
          <a:lstStyle>
            <a:lvl1pPr>
              <a:defRPr/>
            </a:lvl1pPr>
          </a:lstStyle>
          <a:p>
            <a:pPr>
              <a:defRPr/>
            </a:pPr>
            <a:endParaRPr lang="en-US"/>
          </a:p>
        </p:txBody>
      </p:sp>
      <p:sp>
        <p:nvSpPr>
          <p:cNvPr id="4" name="Rectangle 20"/>
          <p:cNvSpPr>
            <a:spLocks noGrp="1" noChangeArrowheads="1"/>
          </p:cNvSpPr>
          <p:nvPr>
            <p:ph type="sldNum" idx="12"/>
          </p:nvPr>
        </p:nvSpPr>
        <p:spPr>
          <a:ln/>
        </p:spPr>
        <p:txBody>
          <a:bodyPr/>
          <a:lstStyle>
            <a:lvl1pPr>
              <a:defRPr/>
            </a:lvl1pPr>
          </a:lstStyle>
          <a:p>
            <a:pPr>
              <a:defRPr/>
            </a:pPr>
            <a:fld id="{3C709D51-BADA-4EB5-BB46-51AE50A9E0EB}" type="slidenum">
              <a:rPr lang="en-US"/>
              <a:pPr>
                <a:defRPr/>
              </a:pPr>
              <a:t>‹#›</a:t>
            </a:fld>
            <a:endParaRPr lang="en-US"/>
          </a:p>
        </p:txBody>
      </p:sp>
    </p:spTree>
    <p:extLst>
      <p:ext uri="{BB962C8B-B14F-4D97-AF65-F5344CB8AC3E}">
        <p14:creationId xmlns:p14="http://schemas.microsoft.com/office/powerpoint/2010/main" val="1171682124"/>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632A1A15-8B61-4EB4-A574-9B99F1E76516}" type="slidenum">
              <a:rPr lang="en-US"/>
              <a:pPr>
                <a:defRPr/>
              </a:pPr>
              <a:t>‹#›</a:t>
            </a:fld>
            <a:endParaRPr lang="en-US"/>
          </a:p>
        </p:txBody>
      </p:sp>
    </p:spTree>
    <p:extLst>
      <p:ext uri="{BB962C8B-B14F-4D97-AF65-F5344CB8AC3E}">
        <p14:creationId xmlns:p14="http://schemas.microsoft.com/office/powerpoint/2010/main" val="1478247865"/>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18332D21-3D3F-4235-99F7-D48D3E861C7B}" type="slidenum">
              <a:rPr lang="en-US"/>
              <a:pPr>
                <a:defRPr/>
              </a:pPr>
              <a:t>‹#›</a:t>
            </a:fld>
            <a:endParaRPr lang="en-US"/>
          </a:p>
        </p:txBody>
      </p:sp>
    </p:spTree>
    <p:extLst>
      <p:ext uri="{BB962C8B-B14F-4D97-AF65-F5344CB8AC3E}">
        <p14:creationId xmlns:p14="http://schemas.microsoft.com/office/powerpoint/2010/main" val="3631106075"/>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47663313-E3EB-4801-9730-4B23CAFF6AD8}" type="slidenum">
              <a:rPr lang="en-US"/>
              <a:pPr>
                <a:defRPr/>
              </a:pPr>
              <a:t>‹#›</a:t>
            </a:fld>
            <a:endParaRPr lang="en-US"/>
          </a:p>
        </p:txBody>
      </p:sp>
    </p:spTree>
    <p:extLst>
      <p:ext uri="{BB962C8B-B14F-4D97-AF65-F5344CB8AC3E}">
        <p14:creationId xmlns:p14="http://schemas.microsoft.com/office/powerpoint/2010/main" val="1520373794"/>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1600200"/>
            <a:ext cx="2055813"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6625" cy="4525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5D10A9EF-4850-4D90-8B0A-79AD583A0502}" type="slidenum">
              <a:rPr lang="en-US"/>
              <a:pPr>
                <a:defRPr/>
              </a:pPr>
              <a:t>‹#›</a:t>
            </a:fld>
            <a:endParaRPr lang="en-US"/>
          </a:p>
        </p:txBody>
      </p:sp>
    </p:spTree>
    <p:extLst>
      <p:ext uri="{BB962C8B-B14F-4D97-AF65-F5344CB8AC3E}">
        <p14:creationId xmlns:p14="http://schemas.microsoft.com/office/powerpoint/2010/main" val="1355675315"/>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85800" y="1600200"/>
            <a:ext cx="7767638" cy="1824038"/>
          </a:xfrm>
        </p:spPr>
        <p:txBody>
          <a:bodyPr/>
          <a:lstStyle/>
          <a:p>
            <a:r>
              <a:rPr lang="en-US" smtClean="0"/>
              <a:t>Click to edit Master title style</a:t>
            </a:r>
            <a:endParaRPr lang="en-US"/>
          </a:p>
        </p:txBody>
      </p:sp>
      <p:sp>
        <p:nvSpPr>
          <p:cNvPr id="3" name="Rectangle 18"/>
          <p:cNvSpPr>
            <a:spLocks noGrp="1" noChangeArrowheads="1"/>
          </p:cNvSpPr>
          <p:nvPr>
            <p:ph type="dt" idx="10"/>
          </p:nvPr>
        </p:nvSpPr>
        <p:spPr>
          <a:ln/>
        </p:spPr>
        <p:txBody>
          <a:bodyPr/>
          <a:lstStyle>
            <a:lvl1pPr>
              <a:defRPr/>
            </a:lvl1pPr>
          </a:lstStyle>
          <a:p>
            <a:pPr>
              <a:defRPr/>
            </a:pPr>
            <a:endParaRPr lang="en-US"/>
          </a:p>
        </p:txBody>
      </p:sp>
      <p:sp>
        <p:nvSpPr>
          <p:cNvPr id="4" name="Rectangle 19"/>
          <p:cNvSpPr>
            <a:spLocks noGrp="1" noChangeArrowheads="1"/>
          </p:cNvSpPr>
          <p:nvPr>
            <p:ph type="ftr" idx="11"/>
          </p:nvPr>
        </p:nvSpPr>
        <p:spPr>
          <a:ln/>
        </p:spPr>
        <p:txBody>
          <a:bodyPr/>
          <a:lstStyle>
            <a:lvl1pPr>
              <a:defRPr/>
            </a:lvl1pPr>
          </a:lstStyle>
          <a:p>
            <a:pPr>
              <a:defRPr/>
            </a:pPr>
            <a:endParaRPr lang="en-US"/>
          </a:p>
        </p:txBody>
      </p:sp>
      <p:sp>
        <p:nvSpPr>
          <p:cNvPr id="5" name="Rectangle 20"/>
          <p:cNvSpPr>
            <a:spLocks noGrp="1" noChangeArrowheads="1"/>
          </p:cNvSpPr>
          <p:nvPr>
            <p:ph type="sldNum" idx="12"/>
          </p:nvPr>
        </p:nvSpPr>
        <p:spPr>
          <a:ln/>
        </p:spPr>
        <p:txBody>
          <a:bodyPr/>
          <a:lstStyle>
            <a:lvl1pPr>
              <a:defRPr/>
            </a:lvl1pPr>
          </a:lstStyle>
          <a:p>
            <a:pPr>
              <a:defRPr/>
            </a:pPr>
            <a:fld id="{E6B00C85-9A62-426A-B24B-CE297068C469}" type="slidenum">
              <a:rPr lang="en-US"/>
              <a:pPr>
                <a:defRPr/>
              </a:pPr>
              <a:t>‹#›</a:t>
            </a:fld>
            <a:endParaRPr lang="en-US"/>
          </a:p>
        </p:txBody>
      </p:sp>
    </p:spTree>
    <p:extLst>
      <p:ext uri="{BB962C8B-B14F-4D97-AF65-F5344CB8AC3E}">
        <p14:creationId xmlns:p14="http://schemas.microsoft.com/office/powerpoint/2010/main" val="32242475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idx="10"/>
          </p:nvPr>
        </p:nvSpPr>
        <p:spPr/>
        <p:txBody>
          <a:bodyPr/>
          <a:lstStyle>
            <a:lvl1pPr>
              <a:defRPr/>
            </a:lvl1pPr>
          </a:lstStyle>
          <a:p>
            <a:fld id="{C055CB8C-DD73-497D-9F40-4C802349109F}" type="slidenum">
              <a:rPr lang="en-US"/>
              <a:pPr/>
              <a:t>‹#›</a:t>
            </a:fld>
            <a:endParaRPr lang="en-US"/>
          </a:p>
        </p:txBody>
      </p:sp>
    </p:spTree>
    <p:extLst>
      <p:ext uri="{BB962C8B-B14F-4D97-AF65-F5344CB8AC3E}">
        <p14:creationId xmlns:p14="http://schemas.microsoft.com/office/powerpoint/2010/main" val="4112705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lvl1pPr>
              <a:defRPr/>
            </a:lvl1pPr>
          </a:lstStyle>
          <a:p>
            <a:fld id="{BB977898-372A-4CEF-B2C7-2E46203C0437}" type="slidenum">
              <a:rPr lang="en-US"/>
              <a:pPr/>
              <a:t>‹#›</a:t>
            </a:fld>
            <a:endParaRPr lang="en-US"/>
          </a:p>
        </p:txBody>
      </p:sp>
    </p:spTree>
    <p:extLst>
      <p:ext uri="{BB962C8B-B14F-4D97-AF65-F5344CB8AC3E}">
        <p14:creationId xmlns:p14="http://schemas.microsoft.com/office/powerpoint/2010/main" val="1369685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idx="10"/>
          </p:nvPr>
        </p:nvSpPr>
        <p:spPr/>
        <p:txBody>
          <a:bodyPr/>
          <a:lstStyle>
            <a:lvl1pPr>
              <a:defRPr/>
            </a:lvl1pPr>
          </a:lstStyle>
          <a:p>
            <a:fld id="{4A4B2844-481E-429E-A332-6DA82B3A529B}" type="slidenum">
              <a:rPr lang="en-US"/>
              <a:pPr/>
              <a:t>‹#›</a:t>
            </a:fld>
            <a:endParaRPr lang="en-US"/>
          </a:p>
        </p:txBody>
      </p:sp>
    </p:spTree>
    <p:extLst>
      <p:ext uri="{BB962C8B-B14F-4D97-AF65-F5344CB8AC3E}">
        <p14:creationId xmlns:p14="http://schemas.microsoft.com/office/powerpoint/2010/main" val="1655426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idx="10"/>
          </p:nvPr>
        </p:nvSpPr>
        <p:spPr/>
        <p:txBody>
          <a:bodyPr/>
          <a:lstStyle>
            <a:lvl1pPr>
              <a:defRPr/>
            </a:lvl1pPr>
          </a:lstStyle>
          <a:p>
            <a:fld id="{950BEDD0-DB65-417C-9C79-568AF440A813}" type="slidenum">
              <a:rPr lang="en-US"/>
              <a:pPr/>
              <a:t>‹#›</a:t>
            </a:fld>
            <a:endParaRPr lang="en-US"/>
          </a:p>
        </p:txBody>
      </p:sp>
    </p:spTree>
    <p:extLst>
      <p:ext uri="{BB962C8B-B14F-4D97-AF65-F5344CB8AC3E}">
        <p14:creationId xmlns:p14="http://schemas.microsoft.com/office/powerpoint/2010/main" val="2253651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idx="10"/>
          </p:nvPr>
        </p:nvSpPr>
        <p:spPr/>
        <p:txBody>
          <a:bodyPr/>
          <a:lstStyle>
            <a:lvl1pPr>
              <a:defRPr/>
            </a:lvl1pPr>
          </a:lstStyle>
          <a:p>
            <a:fld id="{91A12CB8-25EA-4A19-B016-6B449D28AC62}" type="slidenum">
              <a:rPr lang="en-US"/>
              <a:pPr/>
              <a:t>‹#›</a:t>
            </a:fld>
            <a:endParaRPr lang="en-US"/>
          </a:p>
        </p:txBody>
      </p:sp>
    </p:spTree>
    <p:extLst>
      <p:ext uri="{BB962C8B-B14F-4D97-AF65-F5344CB8AC3E}">
        <p14:creationId xmlns:p14="http://schemas.microsoft.com/office/powerpoint/2010/main" val="2273270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6666"/>
            </a:gs>
            <a:gs pos="100000">
              <a:srgbClr val="5C9D9D"/>
            </a:gs>
          </a:gsLst>
          <a:lin ang="5400000" scaled="1"/>
        </a:gra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685800" y="1600200"/>
            <a:ext cx="7764463" cy="1820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91440" rIns="91440" bIns="45720" numCol="1" anchor="t" anchorCtr="0" compatLnSpc="1">
            <a:prstTxWarp prst="textNoShape">
              <a:avLst/>
            </a:prstTxWarp>
          </a:bodyPr>
          <a:lstStyle/>
          <a:p>
            <a:pPr lvl="0"/>
            <a:r>
              <a:rPr lang="en-GB" smtClean="0"/>
              <a:t>Click to edit the title text format</a:t>
            </a:r>
          </a:p>
        </p:txBody>
      </p:sp>
      <p:sp>
        <p:nvSpPr>
          <p:cNvPr id="1026" name="Text Box 2"/>
          <p:cNvSpPr txBox="1">
            <a:spLocks noChangeArrowheads="1"/>
          </p:cNvSpPr>
          <p:nvPr/>
        </p:nvSpPr>
        <p:spPr bwMode="auto">
          <a:xfrm>
            <a:off x="457200" y="6243638"/>
            <a:ext cx="2128838" cy="452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027" name="Text Box 3"/>
          <p:cNvSpPr txBox="1">
            <a:spLocks noChangeArrowheads="1"/>
          </p:cNvSpPr>
          <p:nvPr/>
        </p:nvSpPr>
        <p:spPr bwMode="auto">
          <a:xfrm>
            <a:off x="3124200" y="6248400"/>
            <a:ext cx="2890838" cy="452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028" name="Rectangle 4"/>
          <p:cNvSpPr>
            <a:spLocks noGrp="1" noChangeArrowheads="1"/>
          </p:cNvSpPr>
          <p:nvPr>
            <p:ph type="sldNum"/>
          </p:nvPr>
        </p:nvSpPr>
        <p:spPr bwMode="auto">
          <a:xfrm>
            <a:off x="6553200" y="6243638"/>
            <a:ext cx="2125663" cy="449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91440" rIns="91440" bIns="45720" numCol="1" anchor="t" anchorCtr="0" compatLnSpc="1">
            <a:prstTxWarp prst="textNoShape">
              <a:avLst/>
            </a:prstTxWarp>
          </a:bodyPr>
          <a:lstStyle>
            <a:lvl1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defRPr>
            </a:lvl1pPr>
          </a:lstStyle>
          <a:p>
            <a:fld id="{D4F9AFA9-EFC6-4AC1-AF61-328748A99311}" type="slidenum">
              <a:rPr lang="en-US"/>
              <a:pPr/>
              <a:t>‹#›</a:t>
            </a:fld>
            <a:endParaRPr lang="en-US"/>
          </a:p>
        </p:txBody>
      </p:sp>
      <p:sp>
        <p:nvSpPr>
          <p:cNvPr id="1029" name="Rectangle 5"/>
          <p:cNvSpPr>
            <a:spLocks noGrp="1" noChangeArrowheads="1"/>
          </p:cNvSpPr>
          <p:nvPr>
            <p:ph type="body" idx="1"/>
          </p:nvPr>
        </p:nvSpPr>
        <p:spPr bwMode="auto">
          <a:xfrm>
            <a:off x="457200" y="1604963"/>
            <a:ext cx="8226425" cy="4522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xStyles>
    <p:titleStyle>
      <a:lvl1pPr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mj-lt"/>
          <a:ea typeface="+mj-ea"/>
          <a:cs typeface="+mj-cs"/>
        </a:defRPr>
      </a:lvl1pPr>
      <a:lvl2pPr marL="742950" indent="-28575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2pPr>
      <a:lvl3pPr marL="11430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3pPr>
      <a:lvl4pPr marL="16002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4pPr>
      <a:lvl5pPr marL="20574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5pPr>
      <a:lvl6pPr marL="25146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6pPr>
      <a:lvl7pPr marL="29718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7pPr>
      <a:lvl8pPr marL="34290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8pPr>
      <a:lvl9pPr marL="38862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9pPr>
    </p:titleStyle>
    <p:bodyStyle>
      <a:lvl1pPr marL="342900" indent="-342900" algn="l" defTabSz="457200" rtl="0" fontAlgn="base" hangingPunct="0">
        <a:lnSpc>
          <a:spcPct val="101000"/>
        </a:lnSpc>
        <a:spcBef>
          <a:spcPct val="0"/>
        </a:spcBef>
        <a:spcAft>
          <a:spcPts val="1425"/>
        </a:spcAft>
        <a:buClr>
          <a:srgbClr val="000000"/>
        </a:buClr>
        <a:buSzPct val="100000"/>
        <a:buFont typeface="Times New Roman" pitchFamily="16" charset="0"/>
        <a:defRPr sz="3200">
          <a:solidFill>
            <a:srgbClr val="EAEAEA"/>
          </a:solidFill>
          <a:latin typeface="+mn-lt"/>
          <a:ea typeface="+mn-ea"/>
          <a:cs typeface="+mn-cs"/>
        </a:defRPr>
      </a:lvl1pPr>
      <a:lvl2pPr marL="742950" indent="-285750" algn="l" defTabSz="457200" rtl="0" fontAlgn="base" hangingPunct="0">
        <a:lnSpc>
          <a:spcPct val="101000"/>
        </a:lnSpc>
        <a:spcBef>
          <a:spcPct val="0"/>
        </a:spcBef>
        <a:spcAft>
          <a:spcPts val="1138"/>
        </a:spcAft>
        <a:buClr>
          <a:srgbClr val="000000"/>
        </a:buClr>
        <a:buSzPct val="100000"/>
        <a:buFont typeface="Times New Roman" pitchFamily="16" charset="0"/>
        <a:defRPr sz="2400">
          <a:solidFill>
            <a:srgbClr val="EAEAEA"/>
          </a:solidFill>
          <a:latin typeface="+mn-lt"/>
          <a:ea typeface="+mn-ea"/>
        </a:defRPr>
      </a:lvl2pPr>
      <a:lvl3pPr marL="1143000" indent="-228600" algn="l" defTabSz="457200" rtl="0" fontAlgn="base" hangingPunct="0">
        <a:lnSpc>
          <a:spcPct val="101000"/>
        </a:lnSpc>
        <a:spcBef>
          <a:spcPct val="0"/>
        </a:spcBef>
        <a:spcAft>
          <a:spcPts val="850"/>
        </a:spcAft>
        <a:buClr>
          <a:srgbClr val="000000"/>
        </a:buClr>
        <a:buSzPct val="100000"/>
        <a:buFont typeface="Times New Roman" pitchFamily="16" charset="0"/>
        <a:defRPr sz="2000">
          <a:solidFill>
            <a:srgbClr val="EAEAEA"/>
          </a:solidFill>
          <a:latin typeface="+mn-lt"/>
          <a:ea typeface="+mn-ea"/>
        </a:defRPr>
      </a:lvl3pPr>
      <a:lvl4pPr marL="1600200" indent="-228600" algn="l" defTabSz="457200" rtl="0" fontAlgn="base" hangingPunct="0">
        <a:lnSpc>
          <a:spcPct val="101000"/>
        </a:lnSpc>
        <a:spcBef>
          <a:spcPct val="0"/>
        </a:spcBef>
        <a:spcAft>
          <a:spcPts val="575"/>
        </a:spcAft>
        <a:buClr>
          <a:srgbClr val="000000"/>
        </a:buClr>
        <a:buSzPct val="100000"/>
        <a:buFont typeface="Times New Roman" pitchFamily="16" charset="0"/>
        <a:defRPr sz="2000">
          <a:solidFill>
            <a:srgbClr val="EAEAEA"/>
          </a:solidFill>
          <a:latin typeface="+mn-lt"/>
          <a:ea typeface="+mn-ea"/>
        </a:defRPr>
      </a:lvl4pPr>
      <a:lvl5pPr marL="20574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5pPr>
      <a:lvl6pPr marL="25146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6pPr>
      <a:lvl7pPr marL="29718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7pPr>
      <a:lvl8pPr marL="34290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8pPr>
      <a:lvl9pPr marL="38862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6666"/>
            </a:gs>
            <a:gs pos="100000">
              <a:srgbClr val="5C9D9D"/>
            </a:gs>
          </a:gsLst>
          <a:lin ang="5400000" scaled="1"/>
        </a:gra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685800" y="1600200"/>
            <a:ext cx="7764463" cy="1820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91440" rIns="91440" bIns="45720" numCol="1" anchor="t" anchorCtr="0" compatLnSpc="1">
            <a:prstTxWarp prst="textNoShape">
              <a:avLst/>
            </a:prstTxWarp>
          </a:bodyPr>
          <a:lstStyle/>
          <a:p>
            <a:pPr lvl="0"/>
            <a:r>
              <a:rPr lang="en-GB" smtClean="0"/>
              <a:t>Click to edit the title text format</a:t>
            </a:r>
          </a:p>
        </p:txBody>
      </p:sp>
      <p:sp>
        <p:nvSpPr>
          <p:cNvPr id="2050" name="Rectangle 2"/>
          <p:cNvSpPr>
            <a:spLocks noGrp="1" noChangeArrowheads="1"/>
          </p:cNvSpPr>
          <p:nvPr>
            <p:ph type="body" idx="1"/>
          </p:nvPr>
        </p:nvSpPr>
        <p:spPr bwMode="auto">
          <a:xfrm>
            <a:off x="457200" y="1604963"/>
            <a:ext cx="8221663" cy="4518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91440" rIns="91440" bIns="4572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2051" name="Text Box 3"/>
          <p:cNvSpPr txBox="1">
            <a:spLocks noChangeArrowheads="1"/>
          </p:cNvSpPr>
          <p:nvPr/>
        </p:nvSpPr>
        <p:spPr bwMode="auto">
          <a:xfrm>
            <a:off x="457200" y="6243638"/>
            <a:ext cx="2128838" cy="452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2052" name="Text Box 4"/>
          <p:cNvSpPr txBox="1">
            <a:spLocks noChangeArrowheads="1"/>
          </p:cNvSpPr>
          <p:nvPr/>
        </p:nvSpPr>
        <p:spPr bwMode="auto">
          <a:xfrm>
            <a:off x="3124200" y="6248400"/>
            <a:ext cx="2890838" cy="452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2053" name="Rectangle 5"/>
          <p:cNvSpPr>
            <a:spLocks noGrp="1" noChangeArrowheads="1"/>
          </p:cNvSpPr>
          <p:nvPr>
            <p:ph type="sldNum"/>
          </p:nvPr>
        </p:nvSpPr>
        <p:spPr bwMode="auto">
          <a:xfrm>
            <a:off x="6553200" y="6243638"/>
            <a:ext cx="2125663" cy="449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91440" rIns="91440" bIns="45720" numCol="1" anchor="t" anchorCtr="0" compatLnSpc="1">
            <a:prstTxWarp prst="textNoShape">
              <a:avLst/>
            </a:prstTxWarp>
          </a:bodyPr>
          <a:lstStyle>
            <a:lvl1pPr hangingPunct="1">
              <a:lnSpc>
                <a:spcPct val="100000"/>
              </a:lnSpc>
              <a:buClrTx/>
              <a:buFontTx/>
              <a:buNone/>
              <a:tabLst>
                <a:tab pos="723900" algn="l"/>
                <a:tab pos="1447800" algn="l"/>
              </a:tabLst>
              <a:defRPr>
                <a:solidFill>
                  <a:srgbClr val="000000"/>
                </a:solidFill>
                <a:latin typeface="+mn-lt"/>
                <a:ea typeface="+mn-ea"/>
              </a:defRPr>
            </a:lvl1pPr>
          </a:lstStyle>
          <a:p>
            <a:fld id="{A6F8EFAC-0D40-4B08-9E2D-5129E454AD95}"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mj-lt"/>
          <a:ea typeface="+mj-ea"/>
          <a:cs typeface="+mj-cs"/>
        </a:defRPr>
      </a:lvl1pPr>
      <a:lvl2pPr marL="742950" indent="-28575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2pPr>
      <a:lvl3pPr marL="11430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3pPr>
      <a:lvl4pPr marL="16002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4pPr>
      <a:lvl5pPr marL="20574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5pPr>
      <a:lvl6pPr marL="25146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6pPr>
      <a:lvl7pPr marL="29718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7pPr>
      <a:lvl8pPr marL="34290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8pPr>
      <a:lvl9pPr marL="38862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9pPr>
    </p:titleStyle>
    <p:bodyStyle>
      <a:lvl1pPr marL="342900" indent="-342900" algn="l" defTabSz="457200" rtl="0" fontAlgn="base" hangingPunct="0">
        <a:lnSpc>
          <a:spcPct val="101000"/>
        </a:lnSpc>
        <a:spcBef>
          <a:spcPct val="0"/>
        </a:spcBef>
        <a:spcAft>
          <a:spcPts val="1425"/>
        </a:spcAft>
        <a:buClr>
          <a:srgbClr val="000000"/>
        </a:buClr>
        <a:buSzPct val="100000"/>
        <a:buFont typeface="Times New Roman" pitchFamily="16" charset="0"/>
        <a:defRPr sz="3200">
          <a:solidFill>
            <a:srgbClr val="EAEAEA"/>
          </a:solidFill>
          <a:latin typeface="+mn-lt"/>
          <a:ea typeface="+mn-ea"/>
          <a:cs typeface="+mn-cs"/>
        </a:defRPr>
      </a:lvl1pPr>
      <a:lvl2pPr marL="742950" indent="-285750" algn="l" defTabSz="457200" rtl="0" fontAlgn="base" hangingPunct="0">
        <a:lnSpc>
          <a:spcPct val="101000"/>
        </a:lnSpc>
        <a:spcBef>
          <a:spcPct val="0"/>
        </a:spcBef>
        <a:spcAft>
          <a:spcPts val="1138"/>
        </a:spcAft>
        <a:buClr>
          <a:srgbClr val="000000"/>
        </a:buClr>
        <a:buSzPct val="100000"/>
        <a:buFont typeface="Times New Roman" pitchFamily="16" charset="0"/>
        <a:defRPr sz="2400">
          <a:solidFill>
            <a:srgbClr val="EAEAEA"/>
          </a:solidFill>
          <a:latin typeface="+mn-lt"/>
          <a:ea typeface="+mn-ea"/>
        </a:defRPr>
      </a:lvl2pPr>
      <a:lvl3pPr marL="1143000" indent="-228600" algn="l" defTabSz="457200" rtl="0" fontAlgn="base" hangingPunct="0">
        <a:lnSpc>
          <a:spcPct val="101000"/>
        </a:lnSpc>
        <a:spcBef>
          <a:spcPct val="0"/>
        </a:spcBef>
        <a:spcAft>
          <a:spcPts val="850"/>
        </a:spcAft>
        <a:buClr>
          <a:srgbClr val="000000"/>
        </a:buClr>
        <a:buSzPct val="100000"/>
        <a:buFont typeface="Times New Roman" pitchFamily="16" charset="0"/>
        <a:defRPr sz="2000">
          <a:solidFill>
            <a:srgbClr val="EAEAEA"/>
          </a:solidFill>
          <a:latin typeface="+mn-lt"/>
          <a:ea typeface="+mn-ea"/>
        </a:defRPr>
      </a:lvl3pPr>
      <a:lvl4pPr marL="1600200" indent="-228600" algn="l" defTabSz="457200" rtl="0" fontAlgn="base" hangingPunct="0">
        <a:lnSpc>
          <a:spcPct val="101000"/>
        </a:lnSpc>
        <a:spcBef>
          <a:spcPct val="0"/>
        </a:spcBef>
        <a:spcAft>
          <a:spcPts val="575"/>
        </a:spcAft>
        <a:buClr>
          <a:srgbClr val="000000"/>
        </a:buClr>
        <a:buSzPct val="100000"/>
        <a:buFont typeface="Times New Roman" pitchFamily="16" charset="0"/>
        <a:defRPr sz="2000">
          <a:solidFill>
            <a:srgbClr val="EAEAEA"/>
          </a:solidFill>
          <a:latin typeface="+mn-lt"/>
          <a:ea typeface="+mn-ea"/>
        </a:defRPr>
      </a:lvl4pPr>
      <a:lvl5pPr marL="20574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5pPr>
      <a:lvl6pPr marL="25146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6pPr>
      <a:lvl7pPr marL="29718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7pPr>
      <a:lvl8pPr marL="34290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8pPr>
      <a:lvl9pPr marL="38862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6666"/>
            </a:gs>
            <a:gs pos="100000">
              <a:srgbClr val="5C9D9D"/>
            </a:gs>
          </a:gsLst>
          <a:lin ang="5400000" scaled="1"/>
        </a:gradFill>
        <a:effectLst/>
      </p:bgPr>
    </p:bg>
    <p:spTree>
      <p:nvGrpSpPr>
        <p:cNvPr id="1" name=""/>
        <p:cNvGrpSpPr/>
        <p:nvPr/>
      </p:nvGrpSpPr>
      <p:grpSpPr>
        <a:xfrm>
          <a:off x="0" y="0"/>
          <a:ext cx="0" cy="0"/>
          <a:chOff x="0" y="0"/>
          <a:chExt cx="0" cy="0"/>
        </a:xfrm>
      </p:grpSpPr>
      <p:sp>
        <p:nvSpPr>
          <p:cNvPr id="3073" name="Rectangle 1"/>
          <p:cNvSpPr>
            <a:spLocks noGrp="1" noChangeArrowheads="1"/>
          </p:cNvSpPr>
          <p:nvPr>
            <p:ph type="title"/>
          </p:nvPr>
        </p:nvSpPr>
        <p:spPr bwMode="auto">
          <a:xfrm>
            <a:off x="457200" y="277813"/>
            <a:ext cx="8221663" cy="1131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91440" rIns="91440" bIns="45720" numCol="1" anchor="t" anchorCtr="0" compatLnSpc="1">
            <a:prstTxWarp prst="textNoShape">
              <a:avLst/>
            </a:prstTxWarp>
          </a:bodyPr>
          <a:lstStyle/>
          <a:p>
            <a:pPr lvl="0"/>
            <a:r>
              <a:rPr lang="en-GB" smtClean="0"/>
              <a:t>Click to edit the title text format</a:t>
            </a:r>
          </a:p>
        </p:txBody>
      </p:sp>
      <p:sp>
        <p:nvSpPr>
          <p:cNvPr id="3074" name="Rectangle 2"/>
          <p:cNvSpPr>
            <a:spLocks noGrp="1" noChangeArrowheads="1"/>
          </p:cNvSpPr>
          <p:nvPr>
            <p:ph type="body" idx="1"/>
          </p:nvPr>
        </p:nvSpPr>
        <p:spPr bwMode="auto">
          <a:xfrm>
            <a:off x="457200" y="1600200"/>
            <a:ext cx="8221663" cy="4522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91440" rIns="91440" bIns="4572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5" name="Text Box 3"/>
          <p:cNvSpPr txBox="1">
            <a:spLocks noChangeArrowheads="1"/>
          </p:cNvSpPr>
          <p:nvPr/>
        </p:nvSpPr>
        <p:spPr bwMode="auto">
          <a:xfrm>
            <a:off x="457200" y="6243638"/>
            <a:ext cx="2128838" cy="452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3076" name="Text Box 4"/>
          <p:cNvSpPr txBox="1">
            <a:spLocks noChangeArrowheads="1"/>
          </p:cNvSpPr>
          <p:nvPr/>
        </p:nvSpPr>
        <p:spPr bwMode="auto">
          <a:xfrm>
            <a:off x="3124200" y="6248400"/>
            <a:ext cx="2890838" cy="452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3077" name="Rectangle 5"/>
          <p:cNvSpPr>
            <a:spLocks noGrp="1" noChangeArrowheads="1"/>
          </p:cNvSpPr>
          <p:nvPr>
            <p:ph type="sldNum"/>
          </p:nvPr>
        </p:nvSpPr>
        <p:spPr bwMode="auto">
          <a:xfrm>
            <a:off x="6553200" y="6243638"/>
            <a:ext cx="2125663" cy="449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91440" rIns="91440" bIns="45720" numCol="1" anchor="t" anchorCtr="0" compatLnSpc="1">
            <a:prstTxWarp prst="textNoShape">
              <a:avLst/>
            </a:prstTxWarp>
          </a:bodyPr>
          <a:lstStyle>
            <a:lvl1pPr hangingPunct="1">
              <a:lnSpc>
                <a:spcPct val="100000"/>
              </a:lnSpc>
              <a:buClrTx/>
              <a:buFontTx/>
              <a:buNone/>
              <a:tabLst>
                <a:tab pos="723900" algn="l"/>
                <a:tab pos="1447800" algn="l"/>
              </a:tabLst>
              <a:defRPr>
                <a:solidFill>
                  <a:srgbClr val="000000"/>
                </a:solidFill>
                <a:latin typeface="+mn-lt"/>
                <a:ea typeface="+mn-ea"/>
              </a:defRPr>
            </a:lvl1pPr>
          </a:lstStyle>
          <a:p>
            <a:fld id="{ADA95862-7751-4D8B-819F-FDDAAC7CD954}"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96" r:id="rId12"/>
  </p:sldLayoutIdLst>
  <p:txStyles>
    <p:titleStyle>
      <a:lvl1pPr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mj-lt"/>
          <a:ea typeface="+mj-ea"/>
          <a:cs typeface="+mj-cs"/>
        </a:defRPr>
      </a:lvl1pPr>
      <a:lvl2pPr marL="742950" indent="-28575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2pPr>
      <a:lvl3pPr marL="11430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3pPr>
      <a:lvl4pPr marL="16002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4pPr>
      <a:lvl5pPr marL="20574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5pPr>
      <a:lvl6pPr marL="25146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6pPr>
      <a:lvl7pPr marL="29718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7pPr>
      <a:lvl8pPr marL="34290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8pPr>
      <a:lvl9pPr marL="38862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9pPr>
    </p:titleStyle>
    <p:bodyStyle>
      <a:lvl1pPr marL="342900" indent="-342900" algn="l" defTabSz="457200" rtl="0" fontAlgn="base" hangingPunct="0">
        <a:lnSpc>
          <a:spcPct val="101000"/>
        </a:lnSpc>
        <a:spcBef>
          <a:spcPct val="0"/>
        </a:spcBef>
        <a:spcAft>
          <a:spcPts val="1425"/>
        </a:spcAft>
        <a:buClr>
          <a:srgbClr val="000000"/>
        </a:buClr>
        <a:buSzPct val="100000"/>
        <a:buFont typeface="Times New Roman" pitchFamily="16" charset="0"/>
        <a:defRPr sz="3200">
          <a:solidFill>
            <a:srgbClr val="EAEAEA"/>
          </a:solidFill>
          <a:latin typeface="+mn-lt"/>
          <a:ea typeface="+mn-ea"/>
          <a:cs typeface="+mn-cs"/>
        </a:defRPr>
      </a:lvl1pPr>
      <a:lvl2pPr marL="742950" indent="-285750" algn="l" defTabSz="457200" rtl="0" fontAlgn="base" hangingPunct="0">
        <a:lnSpc>
          <a:spcPct val="101000"/>
        </a:lnSpc>
        <a:spcBef>
          <a:spcPct val="0"/>
        </a:spcBef>
        <a:spcAft>
          <a:spcPts val="1138"/>
        </a:spcAft>
        <a:buClr>
          <a:srgbClr val="000000"/>
        </a:buClr>
        <a:buSzPct val="100000"/>
        <a:buFont typeface="Times New Roman" pitchFamily="16" charset="0"/>
        <a:defRPr sz="2400">
          <a:solidFill>
            <a:srgbClr val="EAEAEA"/>
          </a:solidFill>
          <a:latin typeface="+mn-lt"/>
          <a:ea typeface="+mn-ea"/>
        </a:defRPr>
      </a:lvl2pPr>
      <a:lvl3pPr marL="1143000" indent="-228600" algn="l" defTabSz="457200" rtl="0" fontAlgn="base" hangingPunct="0">
        <a:lnSpc>
          <a:spcPct val="101000"/>
        </a:lnSpc>
        <a:spcBef>
          <a:spcPct val="0"/>
        </a:spcBef>
        <a:spcAft>
          <a:spcPts val="850"/>
        </a:spcAft>
        <a:buClr>
          <a:srgbClr val="000000"/>
        </a:buClr>
        <a:buSzPct val="100000"/>
        <a:buFont typeface="Times New Roman" pitchFamily="16" charset="0"/>
        <a:defRPr sz="2000">
          <a:solidFill>
            <a:srgbClr val="EAEAEA"/>
          </a:solidFill>
          <a:latin typeface="+mn-lt"/>
          <a:ea typeface="+mn-ea"/>
        </a:defRPr>
      </a:lvl3pPr>
      <a:lvl4pPr marL="1600200" indent="-228600" algn="l" defTabSz="457200" rtl="0" fontAlgn="base" hangingPunct="0">
        <a:lnSpc>
          <a:spcPct val="101000"/>
        </a:lnSpc>
        <a:spcBef>
          <a:spcPct val="0"/>
        </a:spcBef>
        <a:spcAft>
          <a:spcPts val="575"/>
        </a:spcAft>
        <a:buClr>
          <a:srgbClr val="000000"/>
        </a:buClr>
        <a:buSzPct val="100000"/>
        <a:buFont typeface="Times New Roman" pitchFamily="16" charset="0"/>
        <a:defRPr sz="2000">
          <a:solidFill>
            <a:srgbClr val="EAEAEA"/>
          </a:solidFill>
          <a:latin typeface="+mn-lt"/>
          <a:ea typeface="+mn-ea"/>
        </a:defRPr>
      </a:lvl4pPr>
      <a:lvl5pPr marL="20574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5pPr>
      <a:lvl6pPr marL="25146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6pPr>
      <a:lvl7pPr marL="29718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7pPr>
      <a:lvl8pPr marL="34290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8pPr>
      <a:lvl9pPr marL="38862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6666"/>
            </a:gs>
            <a:gs pos="100000">
              <a:srgbClr val="5C9D9D"/>
            </a:gs>
          </a:gsLst>
          <a:lin ang="5400000" scaled="1"/>
        </a:gradFill>
        <a:effectLst/>
      </p:bgPr>
    </p:bg>
    <p:spTree>
      <p:nvGrpSpPr>
        <p:cNvPr id="1" name=""/>
        <p:cNvGrpSpPr/>
        <p:nvPr/>
      </p:nvGrpSpPr>
      <p:grpSpPr>
        <a:xfrm>
          <a:off x="0" y="0"/>
          <a:ext cx="0" cy="0"/>
          <a:chOff x="0" y="0"/>
          <a:chExt cx="0" cy="0"/>
        </a:xfrm>
      </p:grpSpPr>
      <p:grpSp>
        <p:nvGrpSpPr>
          <p:cNvPr id="2050" name="Group 1"/>
          <p:cNvGrpSpPr>
            <a:grpSpLocks/>
          </p:cNvGrpSpPr>
          <p:nvPr/>
        </p:nvGrpSpPr>
        <p:grpSpPr bwMode="auto">
          <a:xfrm>
            <a:off x="4716463" y="5345113"/>
            <a:ext cx="4425950" cy="1511300"/>
            <a:chOff x="2971" y="3367"/>
            <a:chExt cx="2788" cy="952"/>
          </a:xfrm>
        </p:grpSpPr>
        <p:sp>
          <p:nvSpPr>
            <p:cNvPr id="2" name="Freeform 2"/>
            <p:cNvSpPr>
              <a:spLocks noChangeArrowheads="1"/>
            </p:cNvSpPr>
            <p:nvPr/>
          </p:nvSpPr>
          <p:spPr bwMode="auto">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rgbClr val="009999"/>
                </a:gs>
                <a:gs pos="100000">
                  <a:srgbClr val="006666"/>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51" name="Freeform 3"/>
            <p:cNvSpPr>
              <a:spLocks noChangeArrowheads="1"/>
            </p:cNvSpPr>
            <p:nvPr/>
          </p:nvSpPr>
          <p:spPr bwMode="auto">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52" name="Freeform 4"/>
            <p:cNvSpPr>
              <a:spLocks noChangeArrowheads="1"/>
            </p:cNvSpPr>
            <p:nvPr/>
          </p:nvSpPr>
          <p:spPr bwMode="auto">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53" name="Freeform 5"/>
            <p:cNvSpPr>
              <a:spLocks noChangeArrowheads="1"/>
            </p:cNvSpPr>
            <p:nvPr/>
          </p:nvSpPr>
          <p:spPr bwMode="auto">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54" name="Freeform 6"/>
            <p:cNvSpPr>
              <a:spLocks noChangeArrowheads="1"/>
            </p:cNvSpPr>
            <p:nvPr/>
          </p:nvSpPr>
          <p:spPr bwMode="auto">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55" name="Freeform 7"/>
            <p:cNvSpPr>
              <a:spLocks noChangeArrowheads="1"/>
            </p:cNvSpPr>
            <p:nvPr/>
          </p:nvSpPr>
          <p:spPr bwMode="auto">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56" name="Freeform 8"/>
            <p:cNvSpPr>
              <a:spLocks noChangeArrowheads="1"/>
            </p:cNvSpPr>
            <p:nvPr/>
          </p:nvSpPr>
          <p:spPr bwMode="auto">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57" name="Freeform 9"/>
            <p:cNvSpPr>
              <a:spLocks noChangeArrowheads="1"/>
            </p:cNvSpPr>
            <p:nvPr/>
          </p:nvSpPr>
          <p:spPr bwMode="auto">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58" name="Freeform 10"/>
            <p:cNvSpPr>
              <a:spLocks noChangeArrowheads="1"/>
            </p:cNvSpPr>
            <p:nvPr/>
          </p:nvSpPr>
          <p:spPr bwMode="auto">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59" name="Freeform 11"/>
            <p:cNvSpPr>
              <a:spLocks noChangeArrowheads="1"/>
            </p:cNvSpPr>
            <p:nvPr/>
          </p:nvSpPr>
          <p:spPr bwMode="auto">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60" name="Freeform 12"/>
            <p:cNvSpPr>
              <a:spLocks noChangeArrowheads="1"/>
            </p:cNvSpPr>
            <p:nvPr/>
          </p:nvSpPr>
          <p:spPr bwMode="auto">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61" name="Freeform 13"/>
            <p:cNvSpPr>
              <a:spLocks noChangeArrowheads="1"/>
            </p:cNvSpPr>
            <p:nvPr/>
          </p:nvSpPr>
          <p:spPr bwMode="auto">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62" name="Freeform 14"/>
            <p:cNvSpPr>
              <a:spLocks noChangeArrowheads="1"/>
            </p:cNvSpPr>
            <p:nvPr/>
          </p:nvSpPr>
          <p:spPr bwMode="auto">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63" name="Freeform 15"/>
            <p:cNvSpPr>
              <a:spLocks noChangeArrowheads="1"/>
            </p:cNvSpPr>
            <p:nvPr/>
          </p:nvSpPr>
          <p:spPr bwMode="auto">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64" name="Freeform 16"/>
            <p:cNvSpPr>
              <a:spLocks noChangeArrowheads="1"/>
            </p:cNvSpPr>
            <p:nvPr/>
          </p:nvSpPr>
          <p:spPr bwMode="auto">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grpSp>
      <p:sp>
        <p:nvSpPr>
          <p:cNvPr id="2065" name="Rectangle 17"/>
          <p:cNvSpPr>
            <a:spLocks noGrp="1" noChangeArrowheads="1"/>
          </p:cNvSpPr>
          <p:nvPr>
            <p:ph type="title"/>
          </p:nvPr>
        </p:nvSpPr>
        <p:spPr bwMode="auto">
          <a:xfrm>
            <a:off x="685800" y="1600200"/>
            <a:ext cx="7767638" cy="1824038"/>
          </a:xfrm>
          <a:prstGeom prst="rect">
            <a:avLst/>
          </a:prstGeom>
          <a:noFill/>
          <a:ln w="9525">
            <a:noFill/>
            <a:round/>
            <a:headEnd/>
            <a:tailEnd/>
          </a:ln>
          <a:effectLst/>
        </p:spPr>
        <p:txBody>
          <a:bodyPr vert="horz" wrap="square" lIns="90000" tIns="46800" rIns="90000" bIns="46800" numCol="1" anchor="b" anchorCtr="1" compatLnSpc="1">
            <a:prstTxWarp prst="textNoShape">
              <a:avLst/>
            </a:prstTxWarp>
          </a:bodyPr>
          <a:lstStyle/>
          <a:p>
            <a:pPr lvl="0"/>
            <a:r>
              <a:rPr lang="en-GB" smtClean="0"/>
              <a:t>Click to edit the title text format</a:t>
            </a:r>
          </a:p>
        </p:txBody>
      </p:sp>
      <p:sp>
        <p:nvSpPr>
          <p:cNvPr id="2066" name="Rectangle 18"/>
          <p:cNvSpPr>
            <a:spLocks noGrp="1" noChangeArrowheads="1"/>
          </p:cNvSpPr>
          <p:nvPr>
            <p:ph type="dt"/>
          </p:nvPr>
        </p:nvSpPr>
        <p:spPr bwMode="auto">
          <a:xfrm>
            <a:off x="457200" y="6243638"/>
            <a:ext cx="2128838" cy="452437"/>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eaLnBrk="1">
              <a:tabLst>
                <a:tab pos="723900" algn="l"/>
                <a:tab pos="1447800" algn="l"/>
              </a:tabLst>
              <a:defRPr sz="1200" smtClean="0">
                <a:solidFill>
                  <a:srgbClr val="EAEAEA"/>
                </a:solidFill>
                <a:effectLst>
                  <a:outerShdw blurRad="38100" dist="38100" dir="2700000" algn="tl">
                    <a:srgbClr val="000000"/>
                  </a:outerShdw>
                </a:effectLst>
                <a:latin typeface="+mn-lt"/>
              </a:defRPr>
            </a:lvl1pPr>
          </a:lstStyle>
          <a:p>
            <a:pPr>
              <a:lnSpc>
                <a:spcPct val="100000"/>
              </a:lnSpc>
              <a:defRPr/>
            </a:pPr>
            <a:endParaRPr lang="en-US">
              <a:ea typeface="MS Gothic" charset="-128"/>
            </a:endParaRPr>
          </a:p>
        </p:txBody>
      </p:sp>
      <p:sp>
        <p:nvSpPr>
          <p:cNvPr id="2067" name="Rectangle 19"/>
          <p:cNvSpPr>
            <a:spLocks noGrp="1" noChangeArrowheads="1"/>
          </p:cNvSpPr>
          <p:nvPr>
            <p:ph type="ftr"/>
          </p:nvPr>
        </p:nvSpPr>
        <p:spPr bwMode="auto">
          <a:xfrm>
            <a:off x="3124200" y="6248400"/>
            <a:ext cx="2890838" cy="452438"/>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ctr" eaLnBrk="1">
              <a:tabLst>
                <a:tab pos="723900" algn="l"/>
                <a:tab pos="1447800" algn="l"/>
                <a:tab pos="2171700" algn="l"/>
              </a:tabLst>
              <a:defRPr sz="1200" smtClean="0">
                <a:solidFill>
                  <a:srgbClr val="EAEAEA"/>
                </a:solidFill>
                <a:effectLst>
                  <a:outerShdw blurRad="38100" dist="38100" dir="2700000" algn="tl">
                    <a:srgbClr val="000000"/>
                  </a:outerShdw>
                </a:effectLst>
                <a:latin typeface="+mn-lt"/>
              </a:defRPr>
            </a:lvl1pPr>
          </a:lstStyle>
          <a:p>
            <a:pPr>
              <a:lnSpc>
                <a:spcPct val="100000"/>
              </a:lnSpc>
              <a:defRPr/>
            </a:pPr>
            <a:endParaRPr lang="en-US">
              <a:ea typeface="MS Gothic" charset="-128"/>
            </a:endParaRPr>
          </a:p>
        </p:txBody>
      </p:sp>
      <p:sp>
        <p:nvSpPr>
          <p:cNvPr id="2068" name="Rectangle 20"/>
          <p:cNvSpPr>
            <a:spLocks noGrp="1" noChangeArrowheads="1"/>
          </p:cNvSpPr>
          <p:nvPr>
            <p:ph type="sldNum"/>
          </p:nvPr>
        </p:nvSpPr>
        <p:spPr bwMode="auto">
          <a:xfrm>
            <a:off x="6553200" y="6243638"/>
            <a:ext cx="2128838" cy="452437"/>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eaLnBrk="1">
              <a:tabLst>
                <a:tab pos="723900" algn="l"/>
                <a:tab pos="1447800" algn="l"/>
              </a:tabLst>
              <a:defRPr sz="1200" smtClean="0">
                <a:solidFill>
                  <a:srgbClr val="EAEAEA"/>
                </a:solidFill>
                <a:effectLst>
                  <a:outerShdw blurRad="38100" dist="38100" dir="2700000" algn="tl">
                    <a:srgbClr val="000000"/>
                  </a:outerShdw>
                </a:effectLst>
                <a:latin typeface="+mn-lt"/>
              </a:defRPr>
            </a:lvl1pPr>
          </a:lstStyle>
          <a:p>
            <a:pPr>
              <a:lnSpc>
                <a:spcPct val="100000"/>
              </a:lnSpc>
              <a:defRPr/>
            </a:pPr>
            <a:fld id="{15FA5113-F6C8-4F42-A46B-6832422C8196}" type="slidenum">
              <a:rPr lang="en-US">
                <a:ea typeface="MS Gothic" charset="-128"/>
              </a:rPr>
              <a:pPr>
                <a:lnSpc>
                  <a:spcPct val="100000"/>
                </a:lnSpc>
                <a:defRPr/>
              </a:pPr>
              <a:t>‹#›</a:t>
            </a:fld>
            <a:endParaRPr lang="en-US">
              <a:ea typeface="MS Gothic" charset="-128"/>
            </a:endParaRPr>
          </a:p>
        </p:txBody>
      </p:sp>
      <p:sp>
        <p:nvSpPr>
          <p:cNvPr id="2069" name="Rectangle 21"/>
          <p:cNvSpPr>
            <a:spLocks noGrp="1" noChangeArrowheads="1"/>
          </p:cNvSpPr>
          <p:nvPr>
            <p:ph type="body" idx="1"/>
          </p:nvPr>
        </p:nvSpPr>
        <p:spPr bwMode="auto">
          <a:xfrm>
            <a:off x="457200" y="1604963"/>
            <a:ext cx="8224838" cy="4521200"/>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extLst>
      <p:ext uri="{BB962C8B-B14F-4D97-AF65-F5344CB8AC3E}">
        <p14:creationId xmlns:p14="http://schemas.microsoft.com/office/powerpoint/2010/main" val="80011129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transition>
    <p:fade/>
  </p:transition>
  <p:txStyles>
    <p:titleStyle>
      <a:lvl1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2pPr>
      <a:lvl3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3pPr>
      <a:lvl4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4pPr>
      <a:lvl5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5pPr>
      <a:lvl6pPr marL="25146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6pPr>
      <a:lvl7pPr marL="29718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7pPr>
      <a:lvl8pPr marL="34290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8pPr>
      <a:lvl9pPr marL="38862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9pPr>
    </p:titleStyle>
    <p:bodyStyle>
      <a:lvl1pPr marL="342900" indent="-342900" algn="l" defTabSz="457200" rtl="0" eaLnBrk="0" fontAlgn="base" hangingPunct="0">
        <a:spcBef>
          <a:spcPts val="800"/>
        </a:spcBef>
        <a:spcAft>
          <a:spcPct val="0"/>
        </a:spcAft>
        <a:buClr>
          <a:srgbClr val="000000"/>
        </a:buClr>
        <a:buSzPct val="100000"/>
        <a:buFont typeface="Times New Roman" pitchFamily="16" charset="0"/>
        <a:defRPr sz="3200">
          <a:solidFill>
            <a:srgbClr val="EAEAEA"/>
          </a:solidFill>
          <a:effectLst>
            <a:outerShdw blurRad="38100" dist="38100" dir="2700000" algn="tl">
              <a:srgbClr val="000000"/>
            </a:outerShdw>
          </a:effectLst>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itchFamily="16" charset="0"/>
        <a:defRPr sz="2800">
          <a:solidFill>
            <a:srgbClr val="EAEAEA"/>
          </a:solidFill>
          <a:effectLst>
            <a:outerShdw blurRad="38100" dist="38100" dir="2700000" algn="tl">
              <a:srgbClr val="000000"/>
            </a:outerShdw>
          </a:effectLst>
          <a:latin typeface="+mn-lt"/>
          <a:ea typeface="+mn-ea"/>
        </a:defRPr>
      </a:lvl2pPr>
      <a:lvl3pPr marL="1143000" indent="-228600" algn="l" defTabSz="457200" rtl="0" eaLnBrk="0" fontAlgn="base" hangingPunct="0">
        <a:spcBef>
          <a:spcPts val="600"/>
        </a:spcBef>
        <a:spcAft>
          <a:spcPct val="0"/>
        </a:spcAft>
        <a:buClr>
          <a:srgbClr val="000000"/>
        </a:buClr>
        <a:buSzPct val="100000"/>
        <a:buFont typeface="Times New Roman" pitchFamily="16" charset="0"/>
        <a:defRPr sz="2400">
          <a:solidFill>
            <a:srgbClr val="EAEAEA"/>
          </a:solidFill>
          <a:effectLst>
            <a:outerShdw blurRad="38100" dist="38100" dir="2700000" algn="tl">
              <a:srgbClr val="000000"/>
            </a:outerShdw>
          </a:effectLst>
          <a:latin typeface="+mn-lt"/>
          <a:ea typeface="+mn-ea"/>
        </a:defRPr>
      </a:lvl3pPr>
      <a:lvl4pPr marL="16002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4pPr>
      <a:lvl5pPr marL="20574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5pPr>
      <a:lvl6pPr marL="25146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6pPr>
      <a:lvl7pPr marL="29718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7pPr>
      <a:lvl8pPr marL="34290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8pPr>
      <a:lvl9pPr marL="38862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hyperlink" Target="mailto:pprentice@coloradotech.edu"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hyperlink" Target="http://www.shadowstats.com/" TargetMode="Externa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hyperlink" Target="http://www.shadowstats.com/"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67638" cy="5105400"/>
          </a:xfrm>
        </p:spPr>
        <p:txBody>
          <a:bodyPr/>
          <a:lstStyle/>
          <a:p>
            <a:r>
              <a:rPr lang="en-US" dirty="0"/>
              <a:t>"Rebellion to </a:t>
            </a:r>
            <a:r>
              <a:rPr lang="en-US" dirty="0" smtClean="0"/>
              <a:t>Tyrants </a:t>
            </a:r>
            <a:r>
              <a:rPr lang="en-US" dirty="0"/>
              <a:t>is </a:t>
            </a:r>
            <a:r>
              <a:rPr lang="en-US" dirty="0" smtClean="0"/>
              <a:t>Obedience </a:t>
            </a:r>
            <a:r>
              <a:rPr lang="en-US" dirty="0"/>
              <a:t>to God" </a:t>
            </a:r>
            <a:r>
              <a:rPr lang="en-US" dirty="0" smtClean="0"/>
              <a:t/>
            </a:r>
            <a:br>
              <a:rPr lang="en-US" dirty="0" smtClean="0"/>
            </a:br>
            <a:r>
              <a:rPr lang="en-US" dirty="0"/>
              <a:t/>
            </a:r>
            <a:br>
              <a:rPr lang="en-US" dirty="0"/>
            </a:br>
            <a:r>
              <a:rPr lang="en-US" sz="3600" dirty="0" smtClean="0"/>
              <a:t>Great Seal Of The United States – original 1776 motto by Thomas Jefferson, Ben Franklin, and John Adams</a:t>
            </a:r>
            <a:endParaRPr lang="en-US" sz="3600" dirty="0"/>
          </a:p>
        </p:txBody>
      </p:sp>
    </p:spTree>
    <p:extLst>
      <p:ext uri="{BB962C8B-B14F-4D97-AF65-F5344CB8AC3E}">
        <p14:creationId xmlns:p14="http://schemas.microsoft.com/office/powerpoint/2010/main" val="1248255445"/>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Grp="1" noChangeArrowheads="1"/>
          </p:cNvSpPr>
          <p:nvPr>
            <p:ph type="title" idx="4294967295"/>
          </p:nvPr>
        </p:nvSpPr>
        <p:spPr>
          <a:xfrm>
            <a:off x="457200" y="58738"/>
            <a:ext cx="8229600" cy="1355725"/>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000" dirty="0">
                <a:solidFill>
                  <a:srgbClr val="FFFFCC"/>
                </a:solidFill>
                <a:effectLst>
                  <a:outerShdw blurRad="38100" dist="38100" dir="2700000" algn="tl">
                    <a:srgbClr val="000000">
                      <a:alpha val="43137"/>
                    </a:srgbClr>
                  </a:outerShdw>
                </a:effectLst>
              </a:rPr>
              <a:t>Here's how a fractional-reserve fiat-currency system works</a:t>
            </a:r>
            <a:r>
              <a:rPr lang="en-GB" sz="4000" dirty="0">
                <a:solidFill>
                  <a:srgbClr val="FFFFCC"/>
                </a:solidFill>
              </a:rPr>
              <a:t>:</a:t>
            </a:r>
          </a:p>
        </p:txBody>
      </p:sp>
      <p:sp>
        <p:nvSpPr>
          <p:cNvPr id="15362" name="Text Box 2"/>
          <p:cNvSpPr txBox="1">
            <a:spLocks noChangeArrowheads="1"/>
          </p:cNvSpPr>
          <p:nvPr/>
        </p:nvSpPr>
        <p:spPr bwMode="auto">
          <a:xfrm>
            <a:off x="0" y="1504950"/>
            <a:ext cx="9372600" cy="5353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9pPr>
          </a:lstStyle>
          <a:p>
            <a:pPr>
              <a:lnSpc>
                <a:spcPct val="100000"/>
              </a:lnSpc>
              <a:spcBef>
                <a:spcPts val="800"/>
              </a:spcBef>
              <a:buClrTx/>
              <a:buFontTx/>
              <a:buNone/>
            </a:pPr>
            <a:r>
              <a:rPr lang="en-GB" sz="2600" dirty="0">
                <a:solidFill>
                  <a:srgbClr val="EAEAEA"/>
                </a:solidFill>
                <a:effectLst>
                  <a:outerShdw blurRad="38100" dist="38100" dir="2700000" algn="tl">
                    <a:srgbClr val="000000">
                      <a:alpha val="43137"/>
                    </a:srgbClr>
                  </a:outerShdw>
                </a:effectLst>
                <a:latin typeface="Verdana" charset="0"/>
                <a:ea typeface="MS Gothic" charset="-128"/>
              </a:rPr>
              <a:t>(1)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The Fed “prints” $1000 </a:t>
            </a:r>
            <a:r>
              <a:rPr lang="en-GB" sz="2600" dirty="0">
                <a:solidFill>
                  <a:srgbClr val="EAEAEA"/>
                </a:solidFill>
                <a:effectLst>
                  <a:outerShdw blurRad="38100" dist="38100" dir="2700000" algn="tl">
                    <a:srgbClr val="000000">
                      <a:alpha val="43137"/>
                    </a:srgbClr>
                  </a:outerShdw>
                </a:effectLst>
                <a:latin typeface="Verdana" charset="0"/>
                <a:ea typeface="MS Gothic" charset="-128"/>
              </a:rPr>
              <a:t>of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fiat reserves for </a:t>
            </a:r>
            <a:r>
              <a:rPr lang="en-GB" sz="2600" dirty="0">
                <a:solidFill>
                  <a:srgbClr val="EAEAEA"/>
                </a:solidFill>
                <a:effectLst>
                  <a:outerShdw blurRad="38100" dist="38100" dir="2700000" algn="tl">
                    <a:srgbClr val="000000">
                      <a:alpha val="43137"/>
                    </a:srgbClr>
                  </a:outerShdw>
                </a:effectLst>
                <a:latin typeface="Verdana" charset="0"/>
                <a:ea typeface="MS Gothic" charset="-128"/>
              </a:rPr>
              <a:t>a bank.</a:t>
            </a:r>
          </a:p>
          <a:p>
            <a:pPr>
              <a:lnSpc>
                <a:spcPct val="100000"/>
              </a:lnSpc>
              <a:spcBef>
                <a:spcPts val="800"/>
              </a:spcBef>
              <a:buClrTx/>
              <a:buFontTx/>
              <a:buNone/>
            </a:pPr>
            <a:r>
              <a:rPr lang="en-GB" sz="2600" dirty="0">
                <a:solidFill>
                  <a:srgbClr val="EAEAEA"/>
                </a:solidFill>
                <a:effectLst>
                  <a:outerShdw blurRad="38100" dist="38100" dir="2700000" algn="tl">
                    <a:srgbClr val="000000">
                      <a:alpha val="43137"/>
                    </a:srgbClr>
                  </a:outerShdw>
                </a:effectLst>
                <a:latin typeface="Verdana" charset="0"/>
                <a:ea typeface="MS Gothic" charset="-128"/>
              </a:rPr>
              <a:t>(2) The bank keeps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100 </a:t>
            </a:r>
            <a:r>
              <a:rPr lang="en-GB" sz="2600" dirty="0">
                <a:solidFill>
                  <a:srgbClr val="EAEAEA"/>
                </a:solidFill>
                <a:effectLst>
                  <a:outerShdw blurRad="38100" dist="38100" dir="2700000" algn="tl">
                    <a:srgbClr val="000000">
                      <a:alpha val="43137"/>
                    </a:srgbClr>
                  </a:outerShdw>
                </a:effectLst>
                <a:latin typeface="Verdana" charset="0"/>
                <a:ea typeface="MS Gothic" charset="-128"/>
              </a:rPr>
              <a:t>(10%) as “reserve” and loans out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900.</a:t>
            </a:r>
            <a:endParaRPr lang="en-GB" sz="2600" dirty="0">
              <a:solidFill>
                <a:srgbClr val="EAEAEA"/>
              </a:solidFill>
              <a:effectLst>
                <a:outerShdw blurRad="38100" dist="38100" dir="2700000" algn="tl">
                  <a:srgbClr val="000000">
                    <a:alpha val="43137"/>
                  </a:srgbClr>
                </a:outerShdw>
              </a:effectLst>
              <a:latin typeface="Verdana" charset="0"/>
              <a:ea typeface="MS Gothic" charset="-128"/>
            </a:endParaRPr>
          </a:p>
          <a:p>
            <a:pPr>
              <a:lnSpc>
                <a:spcPct val="100000"/>
              </a:lnSpc>
              <a:spcBef>
                <a:spcPts val="800"/>
              </a:spcBef>
              <a:buClrTx/>
              <a:buFontTx/>
              <a:buNone/>
            </a:pPr>
            <a:r>
              <a:rPr lang="en-GB" sz="2600" dirty="0">
                <a:solidFill>
                  <a:srgbClr val="EAEAEA"/>
                </a:solidFill>
                <a:effectLst>
                  <a:outerShdw blurRad="38100" dist="38100" dir="2700000" algn="tl">
                    <a:srgbClr val="000000">
                      <a:alpha val="43137"/>
                    </a:srgbClr>
                  </a:outerShdw>
                </a:effectLst>
                <a:latin typeface="Verdana" charset="0"/>
                <a:ea typeface="MS Gothic" charset="-128"/>
              </a:rPr>
              <a:t>(3) That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900 </a:t>
            </a:r>
            <a:r>
              <a:rPr lang="en-GB" sz="2600" dirty="0">
                <a:solidFill>
                  <a:srgbClr val="EAEAEA"/>
                </a:solidFill>
                <a:effectLst>
                  <a:outerShdw blurRad="38100" dist="38100" dir="2700000" algn="tl">
                    <a:srgbClr val="000000">
                      <a:alpha val="43137"/>
                    </a:srgbClr>
                  </a:outerShdw>
                </a:effectLst>
                <a:latin typeface="Verdana" charset="0"/>
                <a:ea typeface="MS Gothic" charset="-128"/>
              </a:rPr>
              <a:t>of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“debt </a:t>
            </a:r>
            <a:r>
              <a:rPr lang="en-GB" sz="2600" dirty="0">
                <a:solidFill>
                  <a:srgbClr val="EAEAEA"/>
                </a:solidFill>
                <a:effectLst>
                  <a:outerShdw blurRad="38100" dist="38100" dir="2700000" algn="tl">
                    <a:srgbClr val="000000">
                      <a:alpha val="43137"/>
                    </a:srgbClr>
                  </a:outerShdw>
                </a:effectLst>
                <a:latin typeface="Verdana" charset="0"/>
                <a:ea typeface="MS Gothic" charset="-128"/>
              </a:rPr>
              <a:t>disguised as money” is deposited in a bank.</a:t>
            </a:r>
          </a:p>
          <a:p>
            <a:pPr>
              <a:lnSpc>
                <a:spcPct val="100000"/>
              </a:lnSpc>
              <a:spcBef>
                <a:spcPts val="800"/>
              </a:spcBef>
              <a:buClrTx/>
              <a:buFontTx/>
              <a:buNone/>
            </a:pPr>
            <a:r>
              <a:rPr lang="en-GB" sz="2600" dirty="0">
                <a:solidFill>
                  <a:srgbClr val="EAEAEA"/>
                </a:solidFill>
                <a:effectLst>
                  <a:outerShdw blurRad="38100" dist="38100" dir="2700000" algn="tl">
                    <a:srgbClr val="000000">
                      <a:alpha val="43137"/>
                    </a:srgbClr>
                  </a:outerShdw>
                </a:effectLst>
                <a:latin typeface="Verdana" charset="0"/>
                <a:ea typeface="MS Gothic" charset="-128"/>
              </a:rPr>
              <a:t>(4) The bank keeps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90 </a:t>
            </a:r>
            <a:r>
              <a:rPr lang="en-GB" sz="2600" dirty="0">
                <a:solidFill>
                  <a:srgbClr val="EAEAEA"/>
                </a:solidFill>
                <a:effectLst>
                  <a:outerShdw blurRad="38100" dist="38100" dir="2700000" algn="tl">
                    <a:srgbClr val="000000">
                      <a:alpha val="43137"/>
                    </a:srgbClr>
                  </a:outerShdw>
                </a:effectLst>
                <a:latin typeface="Verdana" charset="0"/>
                <a:ea typeface="MS Gothic" charset="-128"/>
              </a:rPr>
              <a:t>(10%) and loans out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810.</a:t>
            </a:r>
            <a:endParaRPr lang="en-GB" sz="2600" dirty="0">
              <a:solidFill>
                <a:srgbClr val="EAEAEA"/>
              </a:solidFill>
              <a:effectLst>
                <a:outerShdw blurRad="38100" dist="38100" dir="2700000" algn="tl">
                  <a:srgbClr val="000000">
                    <a:alpha val="43137"/>
                  </a:srgbClr>
                </a:outerShdw>
              </a:effectLst>
              <a:latin typeface="Verdana" charset="0"/>
              <a:ea typeface="MS Gothic" charset="-128"/>
            </a:endParaRPr>
          </a:p>
          <a:p>
            <a:pPr>
              <a:lnSpc>
                <a:spcPct val="100000"/>
              </a:lnSpc>
              <a:spcBef>
                <a:spcPts val="800"/>
              </a:spcBef>
              <a:buClrTx/>
              <a:buFontTx/>
              <a:buNone/>
            </a:pPr>
            <a:r>
              <a:rPr lang="en-GB" sz="2600" dirty="0">
                <a:solidFill>
                  <a:srgbClr val="EAEAEA"/>
                </a:solidFill>
                <a:effectLst>
                  <a:outerShdw blurRad="38100" dist="38100" dir="2700000" algn="tl">
                    <a:srgbClr val="000000">
                      <a:alpha val="43137"/>
                    </a:srgbClr>
                  </a:outerShdw>
                </a:effectLst>
                <a:latin typeface="Verdana" charset="0"/>
                <a:ea typeface="MS Gothic" charset="-128"/>
              </a:rPr>
              <a:t>(5) That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810 </a:t>
            </a:r>
            <a:r>
              <a:rPr lang="en-GB" sz="2600" dirty="0">
                <a:solidFill>
                  <a:srgbClr val="EAEAEA"/>
                </a:solidFill>
                <a:effectLst>
                  <a:outerShdw blurRad="38100" dist="38100" dir="2700000" algn="tl">
                    <a:srgbClr val="000000">
                      <a:alpha val="43137"/>
                    </a:srgbClr>
                  </a:outerShdw>
                </a:effectLst>
                <a:latin typeface="Verdana" charset="0"/>
                <a:ea typeface="MS Gothic" charset="-128"/>
              </a:rPr>
              <a:t>of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“debt </a:t>
            </a:r>
            <a:r>
              <a:rPr lang="en-GB" sz="2600" dirty="0">
                <a:solidFill>
                  <a:srgbClr val="EAEAEA"/>
                </a:solidFill>
                <a:effectLst>
                  <a:outerShdw blurRad="38100" dist="38100" dir="2700000" algn="tl">
                    <a:srgbClr val="000000">
                      <a:alpha val="43137"/>
                    </a:srgbClr>
                  </a:outerShdw>
                </a:effectLst>
                <a:latin typeface="Verdana" charset="0"/>
                <a:ea typeface="MS Gothic" charset="-128"/>
              </a:rPr>
              <a:t>disguised as money” is deposited in a bank.</a:t>
            </a:r>
          </a:p>
          <a:p>
            <a:pPr>
              <a:lnSpc>
                <a:spcPct val="100000"/>
              </a:lnSpc>
              <a:spcBef>
                <a:spcPts val="800"/>
              </a:spcBef>
              <a:buClrTx/>
              <a:buFontTx/>
              <a:buNone/>
            </a:pPr>
            <a:r>
              <a:rPr lang="en-GB" sz="2600" dirty="0">
                <a:solidFill>
                  <a:srgbClr val="EAEAEA"/>
                </a:solidFill>
                <a:effectLst>
                  <a:outerShdw blurRad="38100" dist="38100" dir="2700000" algn="tl">
                    <a:srgbClr val="000000">
                      <a:alpha val="43137"/>
                    </a:srgbClr>
                  </a:outerShdw>
                </a:effectLst>
                <a:latin typeface="Verdana" charset="0"/>
                <a:ea typeface="MS Gothic" charset="-128"/>
              </a:rPr>
              <a:t>(6) The bank keeps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81 </a:t>
            </a:r>
            <a:r>
              <a:rPr lang="en-GB" sz="2600" dirty="0">
                <a:solidFill>
                  <a:srgbClr val="EAEAEA"/>
                </a:solidFill>
                <a:effectLst>
                  <a:outerShdw blurRad="38100" dist="38100" dir="2700000" algn="tl">
                    <a:srgbClr val="000000">
                      <a:alpha val="43137"/>
                    </a:srgbClr>
                  </a:outerShdw>
                </a:effectLst>
                <a:latin typeface="Verdana" charset="0"/>
                <a:ea typeface="MS Gothic" charset="-128"/>
              </a:rPr>
              <a:t>(10% and loans out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729 -- </a:t>
            </a:r>
            <a:r>
              <a:rPr lang="en-GB" sz="2600" dirty="0">
                <a:solidFill>
                  <a:srgbClr val="EAEAEA"/>
                </a:solidFill>
                <a:effectLst>
                  <a:outerShdw blurRad="38100" dist="38100" dir="2700000" algn="tl">
                    <a:srgbClr val="000000">
                      <a:alpha val="43137"/>
                    </a:srgbClr>
                  </a:outerShdw>
                </a:effectLst>
                <a:latin typeface="Verdana" charset="0"/>
                <a:ea typeface="MS Gothic" charset="-128"/>
              </a:rPr>
              <a:t>until the initial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1000 </a:t>
            </a:r>
            <a:r>
              <a:rPr lang="en-GB" sz="2600" dirty="0">
                <a:solidFill>
                  <a:srgbClr val="EAEAEA"/>
                </a:solidFill>
                <a:effectLst>
                  <a:outerShdw blurRad="38100" dist="38100" dir="2700000" algn="tl">
                    <a:srgbClr val="000000">
                      <a:alpha val="43137"/>
                    </a:srgbClr>
                  </a:outerShdw>
                </a:effectLst>
                <a:latin typeface="Verdana" charset="0"/>
                <a:ea typeface="MS Gothic" charset="-128"/>
              </a:rPr>
              <a:t>of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fiat reserves </a:t>
            </a:r>
            <a:r>
              <a:rPr lang="en-GB" sz="2600" dirty="0">
                <a:solidFill>
                  <a:srgbClr val="EAEAEA"/>
                </a:solidFill>
                <a:effectLst>
                  <a:outerShdw blurRad="38100" dist="38100" dir="2700000" algn="tl">
                    <a:srgbClr val="000000">
                      <a:alpha val="43137"/>
                    </a:srgbClr>
                  </a:outerShdw>
                </a:effectLst>
                <a:latin typeface="Verdana" charset="0"/>
                <a:ea typeface="MS Gothic" charset="-128"/>
              </a:rPr>
              <a:t>becomes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10,000 </a:t>
            </a:r>
            <a:r>
              <a:rPr lang="en-GB" sz="2600" dirty="0">
                <a:solidFill>
                  <a:srgbClr val="EAEAEA"/>
                </a:solidFill>
                <a:effectLst>
                  <a:outerShdw blurRad="38100" dist="38100" dir="2700000" algn="tl">
                    <a:srgbClr val="000000">
                      <a:alpha val="43137"/>
                    </a:srgbClr>
                  </a:outerShdw>
                </a:effectLst>
                <a:latin typeface="Verdana" charset="0"/>
                <a:ea typeface="MS Gothic" charset="-128"/>
              </a:rPr>
              <a:t>of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debt-disguised as money</a:t>
            </a:r>
            <a:r>
              <a:rPr lang="en-GB" sz="2600" dirty="0" smtClean="0">
                <a:solidFill>
                  <a:srgbClr val="EAEAEA"/>
                </a:solidFill>
                <a:latin typeface="Verdana" charset="0"/>
                <a:ea typeface="MS Gothic" charset="-128"/>
              </a:rPr>
              <a:t>.</a:t>
            </a:r>
            <a:endParaRPr lang="en-GB" sz="2600" dirty="0">
              <a:solidFill>
                <a:srgbClr val="EAEAEA"/>
              </a:solidFill>
              <a:latin typeface="Verdana" charset="0"/>
              <a:ea typeface="MS Gothic" charset="-128"/>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Grp="1" noChangeArrowheads="1"/>
          </p:cNvSpPr>
          <p:nvPr>
            <p:ph type="title" idx="4294967295"/>
          </p:nvPr>
        </p:nvSpPr>
        <p:spPr>
          <a:xfrm>
            <a:off x="457200" y="277813"/>
            <a:ext cx="8224838" cy="1477962"/>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FFFFCC"/>
                </a:solidFill>
                <a:effectLst>
                  <a:outerShdw blurRad="38100" dist="38100" dir="2700000" algn="tl">
                    <a:srgbClr val="000000">
                      <a:alpha val="43137"/>
                    </a:srgbClr>
                  </a:outerShdw>
                </a:effectLst>
              </a:rPr>
              <a:t>Monetary </a:t>
            </a:r>
            <a:r>
              <a:rPr lang="en-GB" dirty="0" smtClean="0">
                <a:solidFill>
                  <a:srgbClr val="FFFFCC"/>
                </a:solidFill>
                <a:effectLst>
                  <a:outerShdw blurRad="38100" dist="38100" dir="2700000" algn="tl">
                    <a:srgbClr val="000000">
                      <a:alpha val="43137"/>
                    </a:srgbClr>
                  </a:outerShdw>
                </a:effectLst>
              </a:rPr>
              <a:t>Base: More Than Tripled Since 2008</a:t>
            </a:r>
            <a:endParaRPr lang="en-GB" dirty="0">
              <a:solidFill>
                <a:srgbClr val="FFFFCC"/>
              </a:solidFill>
              <a:effectLst>
                <a:outerShdw blurRad="38100" dist="38100" dir="2700000" algn="tl">
                  <a:srgbClr val="000000">
                    <a:alpha val="43137"/>
                  </a:srgbClr>
                </a:outerShdw>
              </a:effectLst>
            </a:endParaRPr>
          </a:p>
        </p:txBody>
      </p:sp>
      <p:pic>
        <p:nvPicPr>
          <p:cNvPr id="43010" name="Picture 2" descr="http://marketshadows.com/wp-content/uploads/2013/02/monetary-base-25-years-big-char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755774"/>
            <a:ext cx="8839199" cy="5102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Grp="1" noChangeArrowheads="1"/>
          </p:cNvSpPr>
          <p:nvPr>
            <p:ph type="title" idx="4294967295"/>
          </p:nvPr>
        </p:nvSpPr>
        <p:spPr>
          <a:xfrm>
            <a:off x="457200" y="838200"/>
            <a:ext cx="8224838" cy="1779588"/>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FFFFCC"/>
                </a:solidFill>
                <a:effectLst>
                  <a:outerShdw blurRad="38100" dist="38100" dir="2700000" algn="tl">
                    <a:srgbClr val="000000">
                      <a:alpha val="43137"/>
                    </a:srgbClr>
                  </a:outerShdw>
                </a:effectLst>
              </a:rPr>
              <a:t>Monetary </a:t>
            </a:r>
            <a:r>
              <a:rPr lang="en-GB" dirty="0" smtClean="0">
                <a:solidFill>
                  <a:srgbClr val="FFFFCC"/>
                </a:solidFill>
                <a:effectLst>
                  <a:outerShdw blurRad="38100" dist="38100" dir="2700000" algn="tl">
                    <a:srgbClr val="000000">
                      <a:alpha val="43137"/>
                    </a:srgbClr>
                  </a:outerShdw>
                </a:effectLst>
              </a:rPr>
              <a:t>Base is Being Held as Bank Reserves</a:t>
            </a:r>
            <a:endParaRPr lang="en-GB" dirty="0">
              <a:solidFill>
                <a:srgbClr val="FFFFCC"/>
              </a:solidFill>
              <a:effectLst>
                <a:outerShdw blurRad="38100" dist="38100" dir="2700000" algn="tl">
                  <a:srgbClr val="000000">
                    <a:alpha val="43137"/>
                  </a:srgbClr>
                </a:outerShdw>
              </a:effectLst>
            </a:endParaRPr>
          </a:p>
        </p:txBody>
      </p:sp>
      <p:sp>
        <p:nvSpPr>
          <p:cNvPr id="4" name="Text Box 2"/>
          <p:cNvSpPr txBox="1">
            <a:spLocks noChangeArrowheads="1"/>
          </p:cNvSpPr>
          <p:nvPr/>
        </p:nvSpPr>
        <p:spPr bwMode="auto">
          <a:xfrm>
            <a:off x="533400" y="2617788"/>
            <a:ext cx="8229600" cy="4011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336550" indent="-334963">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1pPr>
            <a:lvl2pP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2pPr>
            <a:lvl3pP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3pPr>
            <a:lvl4pP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4pPr>
            <a:lvl5pP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9pPr>
          </a:lstStyle>
          <a:p>
            <a:pPr>
              <a:lnSpc>
                <a:spcPct val="90000"/>
              </a:lnSpc>
              <a:spcBef>
                <a:spcPts val="700"/>
              </a:spcBef>
              <a:buClr>
                <a:srgbClr val="EEC85E"/>
              </a:buClr>
              <a:buSzPct val="70000"/>
              <a:buFont typeface="Wingdings" charset="2"/>
              <a:buChar char=""/>
            </a:pP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Not being fully-lent out (yet?).</a:t>
            </a:r>
          </a:p>
          <a:p>
            <a:pPr>
              <a:lnSpc>
                <a:spcPct val="90000"/>
              </a:lnSpc>
              <a:spcBef>
                <a:spcPts val="700"/>
              </a:spcBef>
              <a:buClr>
                <a:srgbClr val="EEC85E"/>
              </a:buClr>
              <a:buSzPct val="70000"/>
              <a:buFont typeface="Wingdings" charset="2"/>
              <a:buChar char=""/>
            </a:pP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Velocity of money has collapsed.</a:t>
            </a:r>
          </a:p>
          <a:p>
            <a:pPr>
              <a:lnSpc>
                <a:spcPct val="90000"/>
              </a:lnSpc>
              <a:spcBef>
                <a:spcPts val="700"/>
              </a:spcBef>
              <a:buClr>
                <a:srgbClr val="EEC85E"/>
              </a:buClr>
              <a:buSzPct val="70000"/>
              <a:buFont typeface="Wingdings" charset="2"/>
              <a:buChar char=""/>
            </a:pP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Masters of the Universe at the Fed do not have the control they think they do.</a:t>
            </a:r>
          </a:p>
          <a:p>
            <a:pPr>
              <a:lnSpc>
                <a:spcPct val="90000"/>
              </a:lnSpc>
              <a:spcBef>
                <a:spcPts val="700"/>
              </a:spcBef>
              <a:buClr>
                <a:srgbClr val="EEC85E"/>
              </a:buClr>
              <a:buSzPct val="70000"/>
              <a:buFont typeface="Wingdings" charset="2"/>
              <a:buChar char=""/>
            </a:pP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What will they do when the next inevitable recession hits? More QE? Return to ZIRP?</a:t>
            </a:r>
          </a:p>
          <a:p>
            <a:pPr>
              <a:lnSpc>
                <a:spcPct val="90000"/>
              </a:lnSpc>
              <a:spcBef>
                <a:spcPts val="700"/>
              </a:spcBef>
              <a:buClr>
                <a:srgbClr val="EEC85E"/>
              </a:buClr>
              <a:buSzPct val="70000"/>
              <a:buFont typeface="Wingdings" charset="2"/>
              <a:buChar char=""/>
            </a:pP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What can Colorado State Government do?</a:t>
            </a:r>
          </a:p>
          <a:p>
            <a:pPr>
              <a:lnSpc>
                <a:spcPct val="90000"/>
              </a:lnSpc>
              <a:spcBef>
                <a:spcPts val="700"/>
              </a:spcBef>
              <a:buClr>
                <a:srgbClr val="EEC85E"/>
              </a:buClr>
              <a:buSzPct val="70000"/>
              <a:buFont typeface="Wingdings" charset="2"/>
              <a:buChar char=""/>
            </a:pP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Strengthen the rainy-day fund – a storm is brewing.</a:t>
            </a:r>
            <a:endParaRPr lang="en-GB" sz="2800" dirty="0">
              <a:solidFill>
                <a:srgbClr val="EAEAEA"/>
              </a:solidFill>
              <a:effectLst>
                <a:outerShdw blurRad="38100" dist="38100" dir="2700000" algn="tl">
                  <a:srgbClr val="000000">
                    <a:alpha val="43137"/>
                  </a:srgbClr>
                </a:outerShdw>
              </a:effectLst>
              <a:latin typeface="Verdana" charset="0"/>
              <a:ea typeface="MS Gothic" charset="-128"/>
            </a:endParaRPr>
          </a:p>
        </p:txBody>
      </p:sp>
    </p:spTree>
    <p:extLst>
      <p:ext uri="{BB962C8B-B14F-4D97-AF65-F5344CB8AC3E}">
        <p14:creationId xmlns:p14="http://schemas.microsoft.com/office/powerpoint/2010/main" val="48903880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685800" y="1066800"/>
            <a:ext cx="7772400" cy="1295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9pPr>
          </a:lstStyle>
          <a:p>
            <a:pPr algn="ctr">
              <a:lnSpc>
                <a:spcPct val="100000"/>
              </a:lnSpc>
              <a:buClrTx/>
              <a:buFontTx/>
              <a:buNone/>
            </a:pPr>
            <a:r>
              <a:rPr lang="en-GB" sz="5100" dirty="0" smtClean="0">
                <a:solidFill>
                  <a:srgbClr val="FFFFCC"/>
                </a:solidFill>
                <a:effectLst>
                  <a:outerShdw blurRad="38100" dist="38100" dir="2700000" algn="tl">
                    <a:srgbClr val="000000">
                      <a:alpha val="43137"/>
                    </a:srgbClr>
                  </a:outerShdw>
                </a:effectLst>
                <a:ea typeface="MS Gothic" charset="-128"/>
              </a:rPr>
              <a:t>The State of the Economy</a:t>
            </a:r>
            <a:endParaRPr lang="en-GB" sz="5100" dirty="0">
              <a:solidFill>
                <a:srgbClr val="FFFFCC"/>
              </a:solidFill>
              <a:effectLst>
                <a:outerShdw blurRad="38100" dist="38100" dir="2700000" algn="tl">
                  <a:srgbClr val="000000">
                    <a:alpha val="43137"/>
                  </a:srgbClr>
                </a:outerShdw>
              </a:effectLst>
              <a:ea typeface="MS Gothic" charset="-128"/>
            </a:endParaRPr>
          </a:p>
        </p:txBody>
      </p:sp>
      <p:sp>
        <p:nvSpPr>
          <p:cNvPr id="6146" name="Rectangle 2"/>
          <p:cNvSpPr>
            <a:spLocks noChangeArrowheads="1"/>
          </p:cNvSpPr>
          <p:nvPr/>
        </p:nvSpPr>
        <p:spPr bwMode="auto">
          <a:xfrm>
            <a:off x="0" y="2819400"/>
            <a:ext cx="9144000" cy="3886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3600" dirty="0" smtClean="0">
                <a:effectLst>
                  <a:outerShdw blurRad="38100" dist="38100" dir="2700000" algn="tl">
                    <a:srgbClr val="000000">
                      <a:alpha val="43137"/>
                    </a:srgbClr>
                  </a:outerShdw>
                </a:effectLst>
              </a:rPr>
              <a:t>Republican Study Committee</a:t>
            </a:r>
            <a:endParaRPr lang="en-US" sz="3600" dirty="0">
              <a:effectLst>
                <a:outerShdw blurRad="38100" dist="38100" dir="2700000" algn="tl">
                  <a:srgbClr val="000000">
                    <a:alpha val="43137"/>
                  </a:srgbClr>
                </a:outerShdw>
              </a:effectLst>
            </a:endParaRPr>
          </a:p>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endParaRPr lang="en-US" sz="2400" dirty="0" smtClean="0">
              <a:effectLst>
                <a:outerShdw blurRad="38100" dist="38100" dir="2700000" algn="tl">
                  <a:srgbClr val="000000">
                    <a:alpha val="43137"/>
                  </a:srgbClr>
                </a:outerShdw>
              </a:effectLst>
            </a:endParaRPr>
          </a:p>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400" dirty="0" smtClean="0">
                <a:effectLst>
                  <a:outerShdw blurRad="38100" dist="38100" dir="2700000" algn="tl">
                    <a:srgbClr val="000000">
                      <a:alpha val="43137"/>
                    </a:srgbClr>
                  </a:outerShdw>
                </a:effectLst>
              </a:rPr>
              <a:t>Denver</a:t>
            </a:r>
            <a:r>
              <a:rPr lang="en-US" sz="2400" dirty="0" smtClean="0">
                <a:effectLst>
                  <a:outerShdw blurRad="38100" dist="38100" dir="2700000" algn="tl">
                    <a:srgbClr val="000000">
                      <a:alpha val="43137"/>
                    </a:srgbClr>
                  </a:outerShdw>
                </a:effectLst>
              </a:rPr>
              <a:t>, </a:t>
            </a:r>
            <a:r>
              <a:rPr lang="en-US" sz="2400" dirty="0">
                <a:effectLst>
                  <a:outerShdw blurRad="38100" dist="38100" dir="2700000" algn="tl">
                    <a:srgbClr val="000000">
                      <a:alpha val="43137"/>
                    </a:srgbClr>
                  </a:outerShdw>
                </a:effectLst>
              </a:rPr>
              <a:t>CO</a:t>
            </a:r>
          </a:p>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400" dirty="0" smtClean="0">
                <a:effectLst>
                  <a:outerShdw blurRad="38100" dist="38100" dir="2700000" algn="tl">
                    <a:srgbClr val="000000">
                      <a:alpha val="43137"/>
                    </a:srgbClr>
                  </a:outerShdw>
                </a:effectLst>
              </a:rPr>
              <a:t>January 25, 2016</a:t>
            </a:r>
          </a:p>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endParaRPr lang="en-US" sz="2400" dirty="0">
              <a:effectLst>
                <a:outerShdw blurRad="38100" dist="38100" dir="2700000" algn="tl">
                  <a:srgbClr val="000000">
                    <a:alpha val="43137"/>
                  </a:srgbClr>
                </a:outerShdw>
              </a:effectLst>
            </a:endParaRPr>
          </a:p>
          <a:p>
            <a:pPr marL="0" indent="0" algn="ctr" eaLnBrk="1" hangingPunct="1">
              <a:lnSpc>
                <a:spcPct val="80000"/>
              </a:lnSpc>
              <a:spcBef>
                <a:spcPts val="5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400" dirty="0" smtClean="0">
                <a:effectLst>
                  <a:outerShdw blurRad="38100" dist="38100" dir="2700000" algn="tl">
                    <a:srgbClr val="000000">
                      <a:alpha val="43137"/>
                    </a:srgbClr>
                  </a:outerShdw>
                </a:effectLst>
              </a:rPr>
              <a:t>by</a:t>
            </a:r>
            <a:endParaRPr lang="en-US" sz="2400" dirty="0">
              <a:effectLst>
                <a:outerShdw blurRad="38100" dist="38100" dir="2700000" algn="tl">
                  <a:srgbClr val="000000">
                    <a:alpha val="43137"/>
                  </a:srgbClr>
                </a:outerShdw>
              </a:effectLst>
            </a:endParaRPr>
          </a:p>
          <a:p>
            <a:pPr marL="0" indent="0" algn="ctr" eaLnBrk="1" hangingPunct="1">
              <a:lnSpc>
                <a:spcPct val="80000"/>
              </a:lnSpc>
              <a:spcBef>
                <a:spcPts val="5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400" dirty="0">
                <a:effectLst>
                  <a:outerShdw blurRad="38100" dist="38100" dir="2700000" algn="tl">
                    <a:srgbClr val="000000">
                      <a:alpha val="43137"/>
                    </a:srgbClr>
                  </a:outerShdw>
                </a:effectLst>
              </a:rPr>
              <a:t>Paul T. Prentice, Ph.D</a:t>
            </a:r>
            <a:r>
              <a:rPr lang="en-US" sz="2400" dirty="0" smtClean="0">
                <a:effectLst>
                  <a:outerShdw blurRad="38100" dist="38100" dir="2700000" algn="tl">
                    <a:srgbClr val="000000">
                      <a:alpha val="43137"/>
                    </a:srgbClr>
                  </a:outerShdw>
                </a:effectLst>
              </a:rPr>
              <a:t>.</a:t>
            </a:r>
          </a:p>
          <a:p>
            <a:pPr marL="0" indent="0" algn="ctr" eaLnBrk="1" hangingPunct="1">
              <a:lnSpc>
                <a:spcPct val="80000"/>
              </a:lnSpc>
              <a:spcBef>
                <a:spcPts val="5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400" dirty="0" smtClean="0">
                <a:effectLst>
                  <a:outerShdw blurRad="38100" dist="38100" dir="2700000" algn="tl">
                    <a:srgbClr val="000000">
                      <a:alpha val="43137"/>
                    </a:srgbClr>
                  </a:outerShdw>
                </a:effectLst>
                <a:hlinkClick r:id="rId3"/>
              </a:rPr>
              <a:t>pprentice@coloradotech.edu</a:t>
            </a:r>
            <a:r>
              <a:rPr lang="en-US" sz="2400" dirty="0" smtClean="0">
                <a:effectLst>
                  <a:outerShdw blurRad="38100" dist="38100" dir="2700000" algn="tl">
                    <a:srgbClr val="000000">
                      <a:alpha val="43137"/>
                    </a:srgbClr>
                  </a:outerShdw>
                </a:effectLst>
              </a:rPr>
              <a:t> </a:t>
            </a:r>
            <a:endParaRPr lang="en-US" sz="2400" dirty="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idx="4294967295"/>
          </p:nvPr>
        </p:nvSpPr>
        <p:spPr>
          <a:xfrm>
            <a:off x="462887" y="304800"/>
            <a:ext cx="8229600" cy="857534"/>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smtClean="0">
                <a:solidFill>
                  <a:srgbClr val="FFFFCC"/>
                </a:solidFill>
                <a:effectLst>
                  <a:outerShdw blurRad="38100" dist="38100" dir="2700000" algn="tl">
                    <a:srgbClr val="000000">
                      <a:alpha val="43137"/>
                    </a:srgbClr>
                  </a:outerShdw>
                </a:effectLst>
              </a:rPr>
              <a:t>Austrian Monetary Theory</a:t>
            </a:r>
            <a:endParaRPr lang="en-GB" dirty="0">
              <a:solidFill>
                <a:srgbClr val="FFFFCC"/>
              </a:solidFill>
            </a:endParaRPr>
          </a:p>
        </p:txBody>
      </p:sp>
      <p:sp>
        <p:nvSpPr>
          <p:cNvPr id="7170" name="Text Box 2"/>
          <p:cNvSpPr txBox="1">
            <a:spLocks noChangeArrowheads="1"/>
          </p:cNvSpPr>
          <p:nvPr/>
        </p:nvSpPr>
        <p:spPr bwMode="auto">
          <a:xfrm>
            <a:off x="0" y="1180530"/>
            <a:ext cx="9143999" cy="52964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334963" indent="-334963">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1pPr>
            <a:lvl2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2pPr>
            <a:lvl3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3pPr>
            <a:lvl4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4pPr>
            <a:lvl5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9pPr>
          </a:lstStyle>
          <a:p>
            <a:pPr>
              <a:lnSpc>
                <a:spcPct val="100000"/>
              </a:lnSpc>
              <a:spcBef>
                <a:spcPts val="800"/>
              </a:spcBef>
              <a:buClrTx/>
              <a:buFontTx/>
              <a:buNone/>
            </a:pPr>
            <a:r>
              <a:rPr lang="en-GB" sz="2400" dirty="0">
                <a:solidFill>
                  <a:srgbClr val="EAEAEA"/>
                </a:solidFill>
                <a:latin typeface="Verdana" charset="0"/>
                <a:ea typeface="MS Gothic" charset="-128"/>
              </a:rPr>
              <a:t>”</a:t>
            </a:r>
            <a:r>
              <a:rPr lang="en-GB" sz="2400" dirty="0">
                <a:solidFill>
                  <a:srgbClr val="EAEAEA"/>
                </a:solidFill>
                <a:effectLst>
                  <a:outerShdw blurRad="38100" dist="38100" dir="2700000" algn="tl">
                    <a:srgbClr val="000000">
                      <a:alpha val="43137"/>
                    </a:srgbClr>
                  </a:outerShdw>
                </a:effectLst>
                <a:latin typeface="Verdana" charset="0"/>
                <a:ea typeface="MS Gothic" charset="-128"/>
              </a:rPr>
              <a:t>The wavelike movement affecting the economic system, the recurrence of periods of boom which are followed by periods of depression, is the unavoidable outcome of the attempts, repeated again and again, to lower the gross market rate of interest by means of credit expansion. There is no means of avoiding the final collapse of a boom brought about by credit expansion. The alternative is only whether the crisis should come sooner as the result of a voluntary abandonment of further credit expansion, or later as a </a:t>
            </a:r>
            <a:r>
              <a:rPr lang="en-GB" sz="2400" b="1" dirty="0">
                <a:solidFill>
                  <a:srgbClr val="EAEAEA"/>
                </a:solidFill>
                <a:effectLst>
                  <a:outerShdw blurRad="38100" dist="38100" dir="2700000" algn="tl">
                    <a:srgbClr val="000000">
                      <a:alpha val="43137"/>
                    </a:srgbClr>
                  </a:outerShdw>
                </a:effectLst>
                <a:latin typeface="Verdana" charset="0"/>
                <a:ea typeface="MS Gothic" charset="-128"/>
              </a:rPr>
              <a:t>final and total catastrophe of the currency system involved</a:t>
            </a:r>
            <a:r>
              <a:rPr lang="en-GB" sz="2400" dirty="0" smtClean="0">
                <a:solidFill>
                  <a:srgbClr val="EAEAEA"/>
                </a:solidFill>
                <a:effectLst>
                  <a:outerShdw blurRad="38100" dist="38100" dir="2700000" algn="tl">
                    <a:srgbClr val="000000">
                      <a:alpha val="43137"/>
                    </a:srgbClr>
                  </a:outerShdw>
                </a:effectLst>
                <a:latin typeface="Verdana" charset="0"/>
                <a:ea typeface="MS Gothic" charset="-128"/>
              </a:rPr>
              <a:t>.”</a:t>
            </a:r>
          </a:p>
          <a:p>
            <a:pPr>
              <a:lnSpc>
                <a:spcPct val="100000"/>
              </a:lnSpc>
              <a:spcBef>
                <a:spcPts val="800"/>
              </a:spcBef>
              <a:buClrTx/>
              <a:buFontTx/>
              <a:buNone/>
            </a:pPr>
            <a:r>
              <a:rPr lang="en-GB" sz="2400" dirty="0" smtClean="0">
                <a:solidFill>
                  <a:srgbClr val="EAEAEA"/>
                </a:solidFill>
                <a:effectLst>
                  <a:outerShdw blurRad="38100" dist="38100" dir="2700000" algn="tl">
                    <a:srgbClr val="000000">
                      <a:alpha val="43137"/>
                    </a:srgbClr>
                  </a:outerShdw>
                </a:effectLst>
                <a:latin typeface="Verdana" charset="0"/>
                <a:ea typeface="MS Gothic" charset="-128"/>
              </a:rPr>
              <a:t>-- Ludwig von Mises (Human Action, 1949)</a:t>
            </a:r>
            <a:endParaRPr lang="en-GB" sz="2400" dirty="0">
              <a:solidFill>
                <a:srgbClr val="EAEAEA"/>
              </a:solidFill>
              <a:effectLst>
                <a:outerShdw blurRad="38100" dist="38100" dir="2700000" algn="tl">
                  <a:srgbClr val="000000">
                    <a:alpha val="43137"/>
                  </a:srgbClr>
                </a:outerShdw>
              </a:effectLst>
              <a:latin typeface="Verdana" charset="0"/>
              <a:ea typeface="MS Gothic" charset="-128"/>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idx="4294967295"/>
          </p:nvPr>
        </p:nvSpPr>
        <p:spPr>
          <a:xfrm>
            <a:off x="468574" y="381000"/>
            <a:ext cx="8229600" cy="2286000"/>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smtClean="0">
                <a:solidFill>
                  <a:srgbClr val="FFFFCC"/>
                </a:solidFill>
                <a:effectLst>
                  <a:outerShdw blurRad="38100" dist="38100" dir="2700000" algn="tl">
                    <a:srgbClr val="000000">
                      <a:alpha val="43137"/>
                    </a:srgbClr>
                  </a:outerShdw>
                </a:effectLst>
              </a:rPr>
              <a:t>Government Manipulation of Money, Credit, and Interest Leads to “</a:t>
            </a:r>
            <a:r>
              <a:rPr lang="en-GB" dirty="0" err="1" smtClean="0">
                <a:solidFill>
                  <a:srgbClr val="FFFFCC"/>
                </a:solidFill>
                <a:effectLst>
                  <a:outerShdw blurRad="38100" dist="38100" dir="2700000" algn="tl">
                    <a:srgbClr val="000000">
                      <a:alpha val="43137"/>
                    </a:srgbClr>
                  </a:outerShdw>
                </a:effectLst>
              </a:rPr>
              <a:t>Malinvestment</a:t>
            </a:r>
            <a:r>
              <a:rPr lang="en-GB" dirty="0" smtClean="0">
                <a:solidFill>
                  <a:srgbClr val="FFFFCC"/>
                </a:solidFill>
                <a:effectLst>
                  <a:outerShdw blurRad="38100" dist="38100" dir="2700000" algn="tl">
                    <a:srgbClr val="000000">
                      <a:alpha val="43137"/>
                    </a:srgbClr>
                  </a:outerShdw>
                </a:effectLst>
              </a:rPr>
              <a:t>”</a:t>
            </a:r>
            <a:endParaRPr lang="en-GB" dirty="0">
              <a:solidFill>
                <a:srgbClr val="FFFFCC"/>
              </a:solidFill>
            </a:endParaRPr>
          </a:p>
        </p:txBody>
      </p:sp>
      <p:sp>
        <p:nvSpPr>
          <p:cNvPr id="7170" name="Text Box 2"/>
          <p:cNvSpPr txBox="1">
            <a:spLocks noChangeArrowheads="1"/>
          </p:cNvSpPr>
          <p:nvPr/>
        </p:nvSpPr>
        <p:spPr bwMode="auto">
          <a:xfrm>
            <a:off x="468574" y="2667000"/>
            <a:ext cx="8229600" cy="39749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334963" indent="-334963">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1pPr>
            <a:lvl2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2pPr>
            <a:lvl3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3pPr>
            <a:lvl4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4pPr>
            <a:lvl5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9pPr>
          </a:lstStyle>
          <a:p>
            <a:pPr>
              <a:lnSpc>
                <a:spcPct val="90000"/>
              </a:lnSpc>
              <a:spcBef>
                <a:spcPts val="700"/>
              </a:spcBef>
              <a:buClr>
                <a:srgbClr val="EEC85E"/>
              </a:buClr>
              <a:buSzPct val="70000"/>
              <a:buFont typeface="Wingdings" charset="2"/>
              <a:buChar char=""/>
            </a:pP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An economy needs real market prices in order to allocate scarce resources to their optimal use.</a:t>
            </a:r>
          </a:p>
          <a:p>
            <a:pPr>
              <a:lnSpc>
                <a:spcPct val="90000"/>
              </a:lnSpc>
              <a:spcBef>
                <a:spcPts val="700"/>
              </a:spcBef>
              <a:buClr>
                <a:srgbClr val="EEC85E"/>
              </a:buClr>
              <a:buSzPct val="70000"/>
              <a:buFont typeface="Wingdings" charset="2"/>
              <a:buChar char=""/>
            </a:pP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Market prices emerge spontaneously from the subjective values of buyers and sellers engaged in voluntary exchange.</a:t>
            </a:r>
          </a:p>
          <a:p>
            <a:pPr>
              <a:lnSpc>
                <a:spcPct val="90000"/>
              </a:lnSpc>
              <a:spcBef>
                <a:spcPts val="700"/>
              </a:spcBef>
              <a:buClr>
                <a:srgbClr val="EEC85E"/>
              </a:buClr>
              <a:buSzPct val="70000"/>
              <a:buFont typeface="Wingdings" charset="2"/>
              <a:buChar char=""/>
            </a:pP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Quantitative Easing and Zero Interest Rate policy by the Federal Reserve have led to another unsustainable credit bubble.</a:t>
            </a:r>
            <a:endParaRPr lang="en-GB" sz="2800" dirty="0">
              <a:solidFill>
                <a:srgbClr val="EAEAEA"/>
              </a:solidFill>
              <a:latin typeface="Verdana" charset="0"/>
              <a:ea typeface="MS Gothic" charset="-128"/>
            </a:endParaRPr>
          </a:p>
        </p:txBody>
      </p:sp>
    </p:spTree>
    <p:extLst>
      <p:ext uri="{BB962C8B-B14F-4D97-AF65-F5344CB8AC3E}">
        <p14:creationId xmlns:p14="http://schemas.microsoft.com/office/powerpoint/2010/main" val="229610892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idx="4294967295"/>
          </p:nvPr>
        </p:nvSpPr>
        <p:spPr>
          <a:xfrm>
            <a:off x="462887" y="838200"/>
            <a:ext cx="8229600" cy="1295400"/>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smtClean="0">
                <a:solidFill>
                  <a:srgbClr val="FFFFCC"/>
                </a:solidFill>
                <a:effectLst>
                  <a:outerShdw blurRad="38100" dist="38100" dir="2700000" algn="tl">
                    <a:srgbClr val="000000">
                      <a:alpha val="43137"/>
                    </a:srgbClr>
                  </a:outerShdw>
                </a:effectLst>
              </a:rPr>
              <a:t>State of the Economy</a:t>
            </a:r>
            <a:endParaRPr lang="en-GB" dirty="0">
              <a:solidFill>
                <a:srgbClr val="FFFFCC"/>
              </a:solidFill>
            </a:endParaRPr>
          </a:p>
        </p:txBody>
      </p:sp>
      <p:sp>
        <p:nvSpPr>
          <p:cNvPr id="7170" name="Text Box 2"/>
          <p:cNvSpPr txBox="1">
            <a:spLocks noChangeArrowheads="1"/>
          </p:cNvSpPr>
          <p:nvPr/>
        </p:nvSpPr>
        <p:spPr bwMode="auto">
          <a:xfrm>
            <a:off x="462887" y="2121090"/>
            <a:ext cx="8229600" cy="31367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334963" indent="-334963">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1pPr>
            <a:lvl2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2pPr>
            <a:lvl3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3pPr>
            <a:lvl4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4pPr>
            <a:lvl5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9pPr>
          </a:lstStyle>
          <a:p>
            <a:pPr>
              <a:lnSpc>
                <a:spcPct val="90000"/>
              </a:lnSpc>
              <a:spcBef>
                <a:spcPts val="700"/>
              </a:spcBef>
              <a:buClr>
                <a:srgbClr val="EEC85E"/>
              </a:buClr>
              <a:buSzPct val="70000"/>
              <a:buFont typeface="Wingdings" charset="2"/>
              <a:buChar char=""/>
            </a:pP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U.S. economy never fully recovered from the Great Recession.</a:t>
            </a:r>
          </a:p>
          <a:p>
            <a:pPr>
              <a:lnSpc>
                <a:spcPct val="90000"/>
              </a:lnSpc>
              <a:spcBef>
                <a:spcPts val="700"/>
              </a:spcBef>
              <a:buClr>
                <a:srgbClr val="EEC85E"/>
              </a:buClr>
              <a:buSzPct val="70000"/>
              <a:buFont typeface="Wingdings" charset="2"/>
              <a:buChar char=""/>
            </a:pP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Six and one-half years of growth in real GDP has averaged barely 2%.</a:t>
            </a:r>
          </a:p>
          <a:p>
            <a:pPr>
              <a:lnSpc>
                <a:spcPct val="90000"/>
              </a:lnSpc>
              <a:spcBef>
                <a:spcPts val="700"/>
              </a:spcBef>
              <a:buClr>
                <a:srgbClr val="EEC85E"/>
              </a:buClr>
              <a:buSzPct val="70000"/>
              <a:buFont typeface="Wingdings" charset="2"/>
              <a:buChar char=""/>
            </a:pP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Boom </a:t>
            </a:r>
            <a:r>
              <a:rPr lang="en-GB" sz="2800" dirty="0">
                <a:solidFill>
                  <a:srgbClr val="EAEAEA"/>
                </a:solidFill>
                <a:effectLst>
                  <a:outerShdw blurRad="38100" dist="38100" dir="2700000" algn="tl">
                    <a:srgbClr val="000000">
                      <a:alpha val="43137"/>
                    </a:srgbClr>
                  </a:outerShdw>
                </a:effectLst>
                <a:latin typeface="Verdana" charset="0"/>
                <a:ea typeface="MS Gothic" charset="-128"/>
              </a:rPr>
              <a:t>and bust credit cycle </a:t>
            </a: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may now be entering </a:t>
            </a:r>
            <a:r>
              <a:rPr lang="en-GB" sz="2800" dirty="0">
                <a:solidFill>
                  <a:srgbClr val="EAEAEA"/>
                </a:solidFill>
                <a:effectLst>
                  <a:outerShdw blurRad="38100" dist="38100" dir="2700000" algn="tl">
                    <a:srgbClr val="000000">
                      <a:alpha val="43137"/>
                    </a:srgbClr>
                  </a:outerShdw>
                </a:effectLst>
                <a:latin typeface="Verdana" charset="0"/>
                <a:ea typeface="MS Gothic" charset="-128"/>
              </a:rPr>
              <a:t>a bust </a:t>
            </a: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phase – without having a boom!</a:t>
            </a:r>
            <a:endParaRPr lang="en-GB" sz="2800" dirty="0">
              <a:solidFill>
                <a:srgbClr val="EAEAEA"/>
              </a:solidFill>
              <a:latin typeface="Verdana" charset="0"/>
              <a:ea typeface="MS Gothic" charset="-128"/>
            </a:endParaRPr>
          </a:p>
        </p:txBody>
      </p:sp>
    </p:spTree>
    <p:extLst>
      <p:ext uri="{BB962C8B-B14F-4D97-AF65-F5344CB8AC3E}">
        <p14:creationId xmlns:p14="http://schemas.microsoft.com/office/powerpoint/2010/main" val="333314707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1600200"/>
          </a:xfrm>
        </p:spPr>
        <p:txBody>
          <a:bodyPr/>
          <a:lstStyle/>
          <a:p>
            <a:pPr algn="ctr"/>
            <a:r>
              <a:rPr lang="en-US" dirty="0"/>
              <a:t>A</a:t>
            </a:r>
            <a:r>
              <a:rPr lang="en-US" dirty="0" smtClean="0"/>
              <a:t>ctual Unemployment Over 20%</a:t>
            </a:r>
            <a:br>
              <a:rPr lang="en-US" dirty="0" smtClean="0"/>
            </a:br>
            <a:r>
              <a:rPr lang="en-US" dirty="0" smtClean="0">
                <a:hlinkClick r:id="rId2"/>
              </a:rPr>
              <a:t>www.shadowstats.com</a:t>
            </a:r>
            <a:r>
              <a:rPr lang="en-US" dirty="0" smtClean="0"/>
              <a:t> </a:t>
            </a:r>
            <a:endParaRPr lang="en-US" dirty="0"/>
          </a:p>
        </p:txBody>
      </p:sp>
      <p:pic>
        <p:nvPicPr>
          <p:cNvPr id="40962" name="Picture 2" descr="http://www.shadowstats.com/imgs/sgs-emp.gif?hl=ad&amp;t=145226981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2400" y="1981200"/>
            <a:ext cx="8763000"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0727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1600200"/>
          </a:xfrm>
        </p:spPr>
        <p:txBody>
          <a:bodyPr/>
          <a:lstStyle/>
          <a:p>
            <a:pPr algn="ctr"/>
            <a:r>
              <a:rPr lang="en-US" dirty="0"/>
              <a:t>A</a:t>
            </a:r>
            <a:r>
              <a:rPr lang="en-US" dirty="0" smtClean="0"/>
              <a:t>ctual Inflation Over 4%</a:t>
            </a:r>
            <a:br>
              <a:rPr lang="en-US" dirty="0" smtClean="0"/>
            </a:br>
            <a:r>
              <a:rPr lang="en-US" dirty="0" smtClean="0">
                <a:hlinkClick r:id="rId2"/>
              </a:rPr>
              <a:t>www.shadowstats.com</a:t>
            </a:r>
            <a:r>
              <a:rPr lang="en-US" dirty="0" smtClean="0"/>
              <a:t> </a:t>
            </a:r>
            <a:endParaRPr lang="en-US" dirty="0"/>
          </a:p>
        </p:txBody>
      </p:sp>
      <p:pic>
        <p:nvPicPr>
          <p:cNvPr id="41986" name="Picture 2" descr="http://www.shadowstats.com/imgs/charts/alt-cpi-home2.gif?hl=ad&amp;t=145338613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28600" y="1981200"/>
            <a:ext cx="8686800"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643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Grp="1" noChangeArrowheads="1"/>
          </p:cNvSpPr>
          <p:nvPr>
            <p:ph type="title" idx="4294967295"/>
          </p:nvPr>
        </p:nvSpPr>
        <p:spPr>
          <a:xfrm>
            <a:off x="457200" y="652463"/>
            <a:ext cx="8229600" cy="1541462"/>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000" dirty="0" smtClean="0">
                <a:solidFill>
                  <a:srgbClr val="FFFFCC"/>
                </a:solidFill>
                <a:effectLst>
                  <a:outerShdw blurRad="38100" dist="38100" dir="2700000" algn="tl">
                    <a:srgbClr val="000000">
                      <a:alpha val="43137"/>
                    </a:srgbClr>
                  </a:outerShdw>
                </a:effectLst>
              </a:rPr>
              <a:t>The Next Black Swan </a:t>
            </a:r>
            <a:r>
              <a:rPr lang="en-GB" sz="4000" dirty="0">
                <a:solidFill>
                  <a:srgbClr val="FFFFCC"/>
                </a:solidFill>
                <a:effectLst>
                  <a:outerShdw blurRad="38100" dist="38100" dir="2700000" algn="tl">
                    <a:srgbClr val="000000">
                      <a:alpha val="43137"/>
                    </a:srgbClr>
                  </a:outerShdw>
                </a:effectLst>
              </a:rPr>
              <a:t>I</a:t>
            </a:r>
            <a:r>
              <a:rPr lang="en-GB" sz="4000" dirty="0" smtClean="0">
                <a:solidFill>
                  <a:srgbClr val="FFFFCC"/>
                </a:solidFill>
                <a:effectLst>
                  <a:outerShdw blurRad="38100" dist="38100" dir="2700000" algn="tl">
                    <a:srgbClr val="000000">
                      <a:alpha val="43137"/>
                    </a:srgbClr>
                  </a:outerShdw>
                </a:effectLst>
              </a:rPr>
              <a:t>s Out </a:t>
            </a:r>
            <a:r>
              <a:rPr lang="en-GB" sz="4000" dirty="0">
                <a:solidFill>
                  <a:srgbClr val="FFFFCC"/>
                </a:solidFill>
                <a:effectLst>
                  <a:outerShdw blurRad="38100" dist="38100" dir="2700000" algn="tl">
                    <a:srgbClr val="000000">
                      <a:alpha val="43137"/>
                    </a:srgbClr>
                  </a:outerShdw>
                </a:effectLst>
              </a:rPr>
              <a:t>T</a:t>
            </a:r>
            <a:r>
              <a:rPr lang="en-GB" sz="4000" dirty="0" smtClean="0">
                <a:solidFill>
                  <a:srgbClr val="FFFFCC"/>
                </a:solidFill>
                <a:effectLst>
                  <a:outerShdw blurRad="38100" dist="38100" dir="2700000" algn="tl">
                    <a:srgbClr val="000000">
                      <a:alpha val="43137"/>
                    </a:srgbClr>
                  </a:outerShdw>
                </a:effectLst>
              </a:rPr>
              <a:t>here Somewhere</a:t>
            </a:r>
            <a:endParaRPr lang="en-GB" sz="4000" dirty="0">
              <a:solidFill>
                <a:srgbClr val="FFFFCC"/>
              </a:solidFill>
              <a:effectLst>
                <a:outerShdw blurRad="38100" dist="38100" dir="2700000" algn="tl">
                  <a:srgbClr val="000000">
                    <a:alpha val="43137"/>
                  </a:srgbClr>
                </a:outerShdw>
              </a:effectLst>
            </a:endParaRPr>
          </a:p>
        </p:txBody>
      </p:sp>
      <p:sp>
        <p:nvSpPr>
          <p:cNvPr id="8194" name="Text Box 2"/>
          <p:cNvSpPr txBox="1">
            <a:spLocks noChangeArrowheads="1"/>
          </p:cNvSpPr>
          <p:nvPr/>
        </p:nvSpPr>
        <p:spPr bwMode="auto">
          <a:xfrm>
            <a:off x="457200" y="2895600"/>
            <a:ext cx="8229600" cy="4664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336550" indent="-334963">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1pPr>
            <a:lvl2pP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2pPr>
            <a:lvl3pP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3pPr>
            <a:lvl4pP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4pPr>
            <a:lvl5pP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9pPr>
          </a:lstStyle>
          <a:p>
            <a:pPr>
              <a:lnSpc>
                <a:spcPct val="90000"/>
              </a:lnSpc>
              <a:spcBef>
                <a:spcPts val="700"/>
              </a:spcBef>
              <a:buClr>
                <a:srgbClr val="EEC85E"/>
              </a:buClr>
              <a:buSzPct val="70000"/>
              <a:buFont typeface="Wingdings" charset="2"/>
              <a:buChar char=""/>
            </a:pP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Student loans?</a:t>
            </a:r>
          </a:p>
          <a:p>
            <a:pPr>
              <a:lnSpc>
                <a:spcPct val="90000"/>
              </a:lnSpc>
              <a:spcBef>
                <a:spcPts val="700"/>
              </a:spcBef>
              <a:buClr>
                <a:srgbClr val="EEC85E"/>
              </a:buClr>
              <a:buSzPct val="70000"/>
              <a:buFont typeface="Wingdings" charset="2"/>
              <a:buChar char=""/>
            </a:pP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State-and-local government bonds?</a:t>
            </a:r>
          </a:p>
          <a:p>
            <a:pPr>
              <a:lnSpc>
                <a:spcPct val="90000"/>
              </a:lnSpc>
              <a:spcBef>
                <a:spcPts val="700"/>
              </a:spcBef>
              <a:buClr>
                <a:srgbClr val="EEC85E"/>
              </a:buClr>
              <a:buSzPct val="70000"/>
              <a:buFont typeface="Wingdings" charset="2"/>
              <a:buChar char=""/>
            </a:pP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U.S. housing bubble?</a:t>
            </a:r>
          </a:p>
          <a:p>
            <a:pPr>
              <a:lnSpc>
                <a:spcPct val="90000"/>
              </a:lnSpc>
              <a:spcBef>
                <a:spcPts val="700"/>
              </a:spcBef>
              <a:buClr>
                <a:srgbClr val="EEC85E"/>
              </a:buClr>
              <a:buSzPct val="70000"/>
              <a:buFont typeface="Wingdings" charset="2"/>
              <a:buChar char=""/>
            </a:pP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China </a:t>
            </a:r>
            <a:r>
              <a:rPr lang="en-GB" sz="2800" dirty="0" err="1" smtClean="0">
                <a:solidFill>
                  <a:srgbClr val="EAEAEA"/>
                </a:solidFill>
                <a:effectLst>
                  <a:outerShdw blurRad="38100" dist="38100" dir="2700000" algn="tl">
                    <a:srgbClr val="000000">
                      <a:alpha val="43137"/>
                    </a:srgbClr>
                  </a:outerShdw>
                </a:effectLst>
                <a:latin typeface="Verdana" charset="0"/>
                <a:ea typeface="MS Gothic" charset="-128"/>
              </a:rPr>
              <a:t>malinvestment</a:t>
            </a: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a:t>
            </a:r>
          </a:p>
          <a:p>
            <a:pPr>
              <a:lnSpc>
                <a:spcPct val="90000"/>
              </a:lnSpc>
              <a:spcBef>
                <a:spcPts val="700"/>
              </a:spcBef>
              <a:buClr>
                <a:srgbClr val="EEC85E"/>
              </a:buClr>
              <a:buSzPct val="70000"/>
              <a:buFont typeface="Wingdings" charset="2"/>
              <a:buChar char=""/>
            </a:pP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Russia energy collapse?</a:t>
            </a:r>
          </a:p>
          <a:p>
            <a:pPr>
              <a:lnSpc>
                <a:spcPct val="90000"/>
              </a:lnSpc>
              <a:spcBef>
                <a:spcPts val="700"/>
              </a:spcBef>
              <a:buClr>
                <a:srgbClr val="EEC85E"/>
              </a:buClr>
              <a:buSzPct val="70000"/>
              <a:buFont typeface="Wingdings" charset="2"/>
              <a:buChar char=""/>
            </a:pP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U.S. energy collapse?</a:t>
            </a:r>
            <a:endParaRPr lang="en-GB" sz="2800" dirty="0">
              <a:solidFill>
                <a:srgbClr val="EAEAEA"/>
              </a:solidFill>
              <a:effectLst>
                <a:outerShdw blurRad="38100" dist="38100" dir="2700000" algn="tl">
                  <a:srgbClr val="000000">
                    <a:alpha val="43137"/>
                  </a:srgbClr>
                </a:outerShdw>
              </a:effectLst>
              <a:latin typeface="Verdana" charset="0"/>
              <a:ea typeface="MS Gothic" charset="-128"/>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Grp="1" noChangeArrowheads="1"/>
          </p:cNvSpPr>
          <p:nvPr>
            <p:ph type="title" idx="4294967295"/>
          </p:nvPr>
        </p:nvSpPr>
        <p:spPr>
          <a:xfrm>
            <a:off x="457200" y="228601"/>
            <a:ext cx="8229600" cy="1752600"/>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000" dirty="0">
                <a:solidFill>
                  <a:srgbClr val="FFFFCC"/>
                </a:solidFill>
                <a:effectLst>
                  <a:outerShdw blurRad="38100" dist="38100" dir="2700000" algn="tl">
                    <a:srgbClr val="000000">
                      <a:alpha val="43137"/>
                    </a:srgbClr>
                  </a:outerShdw>
                </a:effectLst>
              </a:rPr>
              <a:t>T</a:t>
            </a:r>
            <a:r>
              <a:rPr lang="en-GB" sz="4000" dirty="0" smtClean="0">
                <a:solidFill>
                  <a:srgbClr val="FFFFCC"/>
                </a:solidFill>
                <a:effectLst>
                  <a:outerShdw blurRad="38100" dist="38100" dir="2700000" algn="tl">
                    <a:srgbClr val="000000">
                      <a:alpha val="43137"/>
                    </a:srgbClr>
                  </a:outerShdw>
                </a:effectLst>
              </a:rPr>
              <a:t>he </a:t>
            </a:r>
            <a:r>
              <a:rPr lang="en-GB" sz="4000" dirty="0">
                <a:solidFill>
                  <a:srgbClr val="FFFFCC"/>
                </a:solidFill>
                <a:effectLst>
                  <a:outerShdw blurRad="38100" dist="38100" dir="2700000" algn="tl">
                    <a:srgbClr val="000000">
                      <a:alpha val="43137"/>
                    </a:srgbClr>
                  </a:outerShdw>
                </a:effectLst>
              </a:rPr>
              <a:t>Federal Reserve </a:t>
            </a:r>
            <a:r>
              <a:rPr lang="en-GB" sz="4000" dirty="0" smtClean="0">
                <a:solidFill>
                  <a:srgbClr val="FFFFCC"/>
                </a:solidFill>
                <a:effectLst>
                  <a:outerShdw blurRad="38100" dist="38100" dir="2700000" algn="tl">
                    <a:srgbClr val="000000">
                      <a:alpha val="43137"/>
                    </a:srgbClr>
                  </a:outerShdw>
                </a:effectLst>
              </a:rPr>
              <a:t>System</a:t>
            </a:r>
            <a:r>
              <a:rPr lang="en-GB" sz="4000" dirty="0" smtClean="0">
                <a:solidFill>
                  <a:srgbClr val="FFFFCC"/>
                </a:solidFill>
              </a:rPr>
              <a:t>:</a:t>
            </a:r>
            <a:br>
              <a:rPr lang="en-GB" sz="4000" dirty="0" smtClean="0">
                <a:solidFill>
                  <a:srgbClr val="FFFFCC"/>
                </a:solidFill>
              </a:rPr>
            </a:br>
            <a:r>
              <a:rPr lang="en-GB" sz="4000" dirty="0" smtClean="0">
                <a:solidFill>
                  <a:srgbClr val="FFFFCC"/>
                </a:solidFill>
              </a:rPr>
              <a:t>Debt Disguised as Money</a:t>
            </a:r>
            <a:endParaRPr lang="en-GB" sz="4000" dirty="0">
              <a:solidFill>
                <a:srgbClr val="FFFFCC"/>
              </a:solidFill>
            </a:endParaRPr>
          </a:p>
        </p:txBody>
      </p:sp>
      <p:sp>
        <p:nvSpPr>
          <p:cNvPr id="14338" name="Text Box 2"/>
          <p:cNvSpPr txBox="1">
            <a:spLocks noChangeArrowheads="1"/>
          </p:cNvSpPr>
          <p:nvPr/>
        </p:nvSpPr>
        <p:spPr bwMode="auto">
          <a:xfrm>
            <a:off x="228600" y="1981200"/>
            <a:ext cx="8229600" cy="480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681038" indent="-677863">
              <a:tabLst>
                <a:tab pos="681038" algn="l"/>
                <a:tab pos="1138238" algn="l"/>
                <a:tab pos="1595438" algn="l"/>
                <a:tab pos="2052638" algn="l"/>
                <a:tab pos="2509838" algn="l"/>
                <a:tab pos="2967038" algn="l"/>
                <a:tab pos="3424238" algn="l"/>
                <a:tab pos="3881438" algn="l"/>
                <a:tab pos="4338638" algn="l"/>
                <a:tab pos="4795838" algn="l"/>
                <a:tab pos="5253038" algn="l"/>
                <a:tab pos="5710238" algn="l"/>
                <a:tab pos="6167438" algn="l"/>
                <a:tab pos="6624638" algn="l"/>
                <a:tab pos="7081838" algn="l"/>
                <a:tab pos="7539038" algn="l"/>
                <a:tab pos="7996238" algn="l"/>
                <a:tab pos="8453438" algn="l"/>
                <a:tab pos="8910638" algn="l"/>
                <a:tab pos="9367838" algn="l"/>
                <a:tab pos="9825038" algn="l"/>
              </a:tabLst>
              <a:defRPr>
                <a:solidFill>
                  <a:srgbClr val="000000"/>
                </a:solidFill>
                <a:latin typeface="Arial" charset="0"/>
                <a:ea typeface="SimSun" charset="-122"/>
              </a:defRPr>
            </a:lvl1pPr>
            <a:lvl2pPr>
              <a:tabLst>
                <a:tab pos="681038" algn="l"/>
                <a:tab pos="1138238" algn="l"/>
                <a:tab pos="1595438" algn="l"/>
                <a:tab pos="2052638" algn="l"/>
                <a:tab pos="2509838" algn="l"/>
                <a:tab pos="2967038" algn="l"/>
                <a:tab pos="3424238" algn="l"/>
                <a:tab pos="3881438" algn="l"/>
                <a:tab pos="4338638" algn="l"/>
                <a:tab pos="4795838" algn="l"/>
                <a:tab pos="5253038" algn="l"/>
                <a:tab pos="5710238" algn="l"/>
                <a:tab pos="6167438" algn="l"/>
                <a:tab pos="6624638" algn="l"/>
                <a:tab pos="7081838" algn="l"/>
                <a:tab pos="7539038" algn="l"/>
                <a:tab pos="7996238" algn="l"/>
                <a:tab pos="8453438" algn="l"/>
                <a:tab pos="8910638" algn="l"/>
                <a:tab pos="9367838" algn="l"/>
                <a:tab pos="9825038" algn="l"/>
              </a:tabLst>
              <a:defRPr>
                <a:solidFill>
                  <a:srgbClr val="000000"/>
                </a:solidFill>
                <a:latin typeface="Arial" charset="0"/>
                <a:ea typeface="SimSun" charset="-122"/>
              </a:defRPr>
            </a:lvl2pPr>
            <a:lvl3pPr>
              <a:tabLst>
                <a:tab pos="681038" algn="l"/>
                <a:tab pos="1138238" algn="l"/>
                <a:tab pos="1595438" algn="l"/>
                <a:tab pos="2052638" algn="l"/>
                <a:tab pos="2509838" algn="l"/>
                <a:tab pos="2967038" algn="l"/>
                <a:tab pos="3424238" algn="l"/>
                <a:tab pos="3881438" algn="l"/>
                <a:tab pos="4338638" algn="l"/>
                <a:tab pos="4795838" algn="l"/>
                <a:tab pos="5253038" algn="l"/>
                <a:tab pos="5710238" algn="l"/>
                <a:tab pos="6167438" algn="l"/>
                <a:tab pos="6624638" algn="l"/>
                <a:tab pos="7081838" algn="l"/>
                <a:tab pos="7539038" algn="l"/>
                <a:tab pos="7996238" algn="l"/>
                <a:tab pos="8453438" algn="l"/>
                <a:tab pos="8910638" algn="l"/>
                <a:tab pos="9367838" algn="l"/>
                <a:tab pos="9825038" algn="l"/>
              </a:tabLst>
              <a:defRPr>
                <a:solidFill>
                  <a:srgbClr val="000000"/>
                </a:solidFill>
                <a:latin typeface="Arial" charset="0"/>
                <a:ea typeface="SimSun" charset="-122"/>
              </a:defRPr>
            </a:lvl3pPr>
            <a:lvl4pPr>
              <a:tabLst>
                <a:tab pos="681038" algn="l"/>
                <a:tab pos="1138238" algn="l"/>
                <a:tab pos="1595438" algn="l"/>
                <a:tab pos="2052638" algn="l"/>
                <a:tab pos="2509838" algn="l"/>
                <a:tab pos="2967038" algn="l"/>
                <a:tab pos="3424238" algn="l"/>
                <a:tab pos="3881438" algn="l"/>
                <a:tab pos="4338638" algn="l"/>
                <a:tab pos="4795838" algn="l"/>
                <a:tab pos="5253038" algn="l"/>
                <a:tab pos="5710238" algn="l"/>
                <a:tab pos="6167438" algn="l"/>
                <a:tab pos="6624638" algn="l"/>
                <a:tab pos="7081838" algn="l"/>
                <a:tab pos="7539038" algn="l"/>
                <a:tab pos="7996238" algn="l"/>
                <a:tab pos="8453438" algn="l"/>
                <a:tab pos="8910638" algn="l"/>
                <a:tab pos="9367838" algn="l"/>
                <a:tab pos="9825038" algn="l"/>
              </a:tabLst>
              <a:defRPr>
                <a:solidFill>
                  <a:srgbClr val="000000"/>
                </a:solidFill>
                <a:latin typeface="Arial" charset="0"/>
                <a:ea typeface="SimSun" charset="-122"/>
              </a:defRPr>
            </a:lvl4pPr>
            <a:lvl5pPr>
              <a:tabLst>
                <a:tab pos="681038" algn="l"/>
                <a:tab pos="1138238" algn="l"/>
                <a:tab pos="1595438" algn="l"/>
                <a:tab pos="2052638" algn="l"/>
                <a:tab pos="2509838" algn="l"/>
                <a:tab pos="2967038" algn="l"/>
                <a:tab pos="3424238" algn="l"/>
                <a:tab pos="3881438" algn="l"/>
                <a:tab pos="4338638" algn="l"/>
                <a:tab pos="4795838" algn="l"/>
                <a:tab pos="5253038" algn="l"/>
                <a:tab pos="5710238" algn="l"/>
                <a:tab pos="6167438" algn="l"/>
                <a:tab pos="6624638" algn="l"/>
                <a:tab pos="7081838" algn="l"/>
                <a:tab pos="7539038" algn="l"/>
                <a:tab pos="7996238" algn="l"/>
                <a:tab pos="8453438" algn="l"/>
                <a:tab pos="8910638" algn="l"/>
                <a:tab pos="9367838" algn="l"/>
                <a:tab pos="9825038"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681038" algn="l"/>
                <a:tab pos="1138238" algn="l"/>
                <a:tab pos="1595438" algn="l"/>
                <a:tab pos="2052638" algn="l"/>
                <a:tab pos="2509838" algn="l"/>
                <a:tab pos="2967038" algn="l"/>
                <a:tab pos="3424238" algn="l"/>
                <a:tab pos="3881438" algn="l"/>
                <a:tab pos="4338638" algn="l"/>
                <a:tab pos="4795838" algn="l"/>
                <a:tab pos="5253038" algn="l"/>
                <a:tab pos="5710238" algn="l"/>
                <a:tab pos="6167438" algn="l"/>
                <a:tab pos="6624638" algn="l"/>
                <a:tab pos="7081838" algn="l"/>
                <a:tab pos="7539038" algn="l"/>
                <a:tab pos="7996238" algn="l"/>
                <a:tab pos="8453438" algn="l"/>
                <a:tab pos="8910638" algn="l"/>
                <a:tab pos="9367838" algn="l"/>
                <a:tab pos="9825038"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681038" algn="l"/>
                <a:tab pos="1138238" algn="l"/>
                <a:tab pos="1595438" algn="l"/>
                <a:tab pos="2052638" algn="l"/>
                <a:tab pos="2509838" algn="l"/>
                <a:tab pos="2967038" algn="l"/>
                <a:tab pos="3424238" algn="l"/>
                <a:tab pos="3881438" algn="l"/>
                <a:tab pos="4338638" algn="l"/>
                <a:tab pos="4795838" algn="l"/>
                <a:tab pos="5253038" algn="l"/>
                <a:tab pos="5710238" algn="l"/>
                <a:tab pos="6167438" algn="l"/>
                <a:tab pos="6624638" algn="l"/>
                <a:tab pos="7081838" algn="l"/>
                <a:tab pos="7539038" algn="l"/>
                <a:tab pos="7996238" algn="l"/>
                <a:tab pos="8453438" algn="l"/>
                <a:tab pos="8910638" algn="l"/>
                <a:tab pos="9367838" algn="l"/>
                <a:tab pos="9825038"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681038" algn="l"/>
                <a:tab pos="1138238" algn="l"/>
                <a:tab pos="1595438" algn="l"/>
                <a:tab pos="2052638" algn="l"/>
                <a:tab pos="2509838" algn="l"/>
                <a:tab pos="2967038" algn="l"/>
                <a:tab pos="3424238" algn="l"/>
                <a:tab pos="3881438" algn="l"/>
                <a:tab pos="4338638" algn="l"/>
                <a:tab pos="4795838" algn="l"/>
                <a:tab pos="5253038" algn="l"/>
                <a:tab pos="5710238" algn="l"/>
                <a:tab pos="6167438" algn="l"/>
                <a:tab pos="6624638" algn="l"/>
                <a:tab pos="7081838" algn="l"/>
                <a:tab pos="7539038" algn="l"/>
                <a:tab pos="7996238" algn="l"/>
                <a:tab pos="8453438" algn="l"/>
                <a:tab pos="8910638" algn="l"/>
                <a:tab pos="9367838" algn="l"/>
                <a:tab pos="9825038"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681038" algn="l"/>
                <a:tab pos="1138238" algn="l"/>
                <a:tab pos="1595438" algn="l"/>
                <a:tab pos="2052638" algn="l"/>
                <a:tab pos="2509838" algn="l"/>
                <a:tab pos="2967038" algn="l"/>
                <a:tab pos="3424238" algn="l"/>
                <a:tab pos="3881438" algn="l"/>
                <a:tab pos="4338638" algn="l"/>
                <a:tab pos="4795838" algn="l"/>
                <a:tab pos="5253038" algn="l"/>
                <a:tab pos="5710238" algn="l"/>
                <a:tab pos="6167438" algn="l"/>
                <a:tab pos="6624638" algn="l"/>
                <a:tab pos="7081838" algn="l"/>
                <a:tab pos="7539038" algn="l"/>
                <a:tab pos="7996238" algn="l"/>
                <a:tab pos="8453438" algn="l"/>
                <a:tab pos="8910638" algn="l"/>
                <a:tab pos="9367838" algn="l"/>
                <a:tab pos="9825038" algn="l"/>
              </a:tabLst>
              <a:defRPr>
                <a:solidFill>
                  <a:srgbClr val="000000"/>
                </a:solidFill>
                <a:latin typeface="Arial" charset="0"/>
                <a:ea typeface="SimSun" charset="-122"/>
              </a:defRPr>
            </a:lvl9pPr>
          </a:lstStyle>
          <a:p>
            <a:pPr>
              <a:lnSpc>
                <a:spcPct val="100000"/>
              </a:lnSpc>
              <a:spcBef>
                <a:spcPts val="800"/>
              </a:spcBef>
              <a:buClrTx/>
              <a:buFontTx/>
              <a:buNone/>
            </a:pPr>
            <a:r>
              <a:rPr lang="en-GB" sz="2800" dirty="0">
                <a:solidFill>
                  <a:srgbClr val="EAEAEA"/>
                </a:solidFill>
                <a:effectLst>
                  <a:outerShdw blurRad="38100" dist="38100" dir="2700000" algn="tl">
                    <a:srgbClr val="000000">
                      <a:alpha val="43137"/>
                    </a:srgbClr>
                  </a:outerShdw>
                </a:effectLst>
                <a:latin typeface="Verdana" charset="0"/>
                <a:ea typeface="MS Gothic" charset="-128"/>
              </a:rPr>
              <a:t>The Federal Reserve system </a:t>
            </a: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does </a:t>
            </a:r>
            <a:r>
              <a:rPr lang="en-GB" sz="2800" dirty="0">
                <a:solidFill>
                  <a:srgbClr val="EAEAEA"/>
                </a:solidFill>
                <a:effectLst>
                  <a:outerShdw blurRad="38100" dist="38100" dir="2700000" algn="tl">
                    <a:srgbClr val="000000">
                      <a:alpha val="43137"/>
                    </a:srgbClr>
                  </a:outerShdw>
                </a:effectLst>
                <a:latin typeface="Verdana" charset="0"/>
                <a:ea typeface="MS Gothic" charset="-128"/>
              </a:rPr>
              <a:t>not </a:t>
            </a: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create “money</a:t>
            </a:r>
            <a:r>
              <a:rPr lang="en-GB" sz="2800" dirty="0">
                <a:solidFill>
                  <a:srgbClr val="EAEAEA"/>
                </a:solidFill>
                <a:effectLst>
                  <a:outerShdw blurRad="38100" dist="38100" dir="2700000" algn="tl">
                    <a:srgbClr val="000000">
                      <a:alpha val="43137"/>
                    </a:srgbClr>
                  </a:outerShdw>
                </a:effectLst>
                <a:latin typeface="Verdana" charset="0"/>
                <a:ea typeface="MS Gothic" charset="-128"/>
              </a:rPr>
              <a:t>” in any real sense. </a:t>
            </a: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It c</a:t>
            </a: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reates bank reserves out of thin air.</a:t>
            </a:r>
          </a:p>
          <a:p>
            <a:pPr>
              <a:lnSpc>
                <a:spcPct val="100000"/>
              </a:lnSpc>
              <a:spcBef>
                <a:spcPts val="800"/>
              </a:spcBef>
              <a:buClrTx/>
              <a:buFontTx/>
              <a:buNone/>
            </a:pP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Actual currency is leveraged 10-1 into debt-disguised-as-money.</a:t>
            </a:r>
            <a:endParaRPr lang="en-GB" sz="2800" dirty="0">
              <a:solidFill>
                <a:srgbClr val="EAEAEA"/>
              </a:solidFill>
              <a:effectLst>
                <a:outerShdw blurRad="38100" dist="38100" dir="2700000" algn="tl">
                  <a:srgbClr val="000000">
                    <a:alpha val="43137"/>
                  </a:srgbClr>
                </a:outerShdw>
              </a:effectLst>
              <a:latin typeface="Verdana" charset="0"/>
              <a:ea typeface="MS Gothic" charset="-128"/>
            </a:endParaRPr>
          </a:p>
          <a:p>
            <a:pPr>
              <a:lnSpc>
                <a:spcPct val="100000"/>
              </a:lnSpc>
              <a:spcBef>
                <a:spcPts val="800"/>
              </a:spcBef>
              <a:buSzPct val="45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Your </a:t>
            </a:r>
            <a:r>
              <a:rPr lang="en-GB" sz="2800" dirty="0" err="1">
                <a:solidFill>
                  <a:srgbClr val="EAEAEA"/>
                </a:solidFill>
                <a:effectLst>
                  <a:outerShdw blurRad="38100" dist="38100" dir="2700000" algn="tl">
                    <a:srgbClr val="000000">
                      <a:alpha val="43137"/>
                    </a:srgbClr>
                  </a:outerShdw>
                </a:effectLst>
                <a:latin typeface="Verdana" charset="0"/>
                <a:ea typeface="MS Gothic" charset="-128"/>
              </a:rPr>
              <a:t>paycheck</a:t>
            </a:r>
            <a:r>
              <a:rPr lang="en-GB" sz="2800" dirty="0">
                <a:solidFill>
                  <a:srgbClr val="EAEAEA"/>
                </a:solidFill>
                <a:effectLst>
                  <a:outerShdw blurRad="38100" dist="38100" dir="2700000" algn="tl">
                    <a:srgbClr val="000000">
                      <a:alpha val="43137"/>
                    </a:srgbClr>
                  </a:outerShdw>
                </a:effectLst>
                <a:latin typeface="Verdana" charset="0"/>
                <a:ea typeface="MS Gothic" charset="-128"/>
              </a:rPr>
              <a:t> is not coming from a stock of real </a:t>
            </a: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money.</a:t>
            </a:r>
          </a:p>
          <a:p>
            <a:pPr>
              <a:lnSpc>
                <a:spcPct val="100000"/>
              </a:lnSpc>
              <a:spcBef>
                <a:spcPts val="800"/>
              </a:spcBef>
              <a:buSzPct val="45000"/>
              <a:buFont typeface="Wingdings" charset="2"/>
              <a:buChar char=""/>
            </a:pP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I</a:t>
            </a: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t </a:t>
            </a:r>
            <a:r>
              <a:rPr lang="en-GB" sz="2800" dirty="0">
                <a:solidFill>
                  <a:srgbClr val="EAEAEA"/>
                </a:solidFill>
                <a:effectLst>
                  <a:outerShdw blurRad="38100" dist="38100" dir="2700000" algn="tl">
                    <a:srgbClr val="000000">
                      <a:alpha val="43137"/>
                    </a:srgbClr>
                  </a:outerShdw>
                </a:effectLst>
                <a:latin typeface="Verdana" charset="0"/>
                <a:ea typeface="MS Gothic" charset="-128"/>
              </a:rPr>
              <a:t>is coming from someone else's ability to pay their </a:t>
            </a: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mortgage, car loan, </a:t>
            </a: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student loan, or </a:t>
            </a: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some other debt</a:t>
            </a:r>
            <a:r>
              <a:rPr lang="en-GB" sz="2800" dirty="0" smtClean="0">
                <a:solidFill>
                  <a:srgbClr val="EAEAEA"/>
                </a:solidFill>
                <a:latin typeface="Verdana" charset="0"/>
                <a:ea typeface="MS Gothic" charset="-128"/>
              </a:rPr>
              <a:t>.</a:t>
            </a:r>
            <a:endParaRPr lang="en-GB" sz="2800" dirty="0">
              <a:solidFill>
                <a:srgbClr val="EAEAEA"/>
              </a:solidFill>
              <a:latin typeface="Verdana" charset="0"/>
              <a:ea typeface="MS Gothic" charset="-128"/>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S Gothic"/>
        <a:cs typeface=""/>
      </a:majorFont>
      <a:minorFont>
        <a:latin typeface="Verdana"/>
        <a:ea typeface="MS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SimSun"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SimSun"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S Gothic"/>
        <a:cs typeface=""/>
      </a:majorFont>
      <a:minorFont>
        <a:latin typeface="Verdana"/>
        <a:ea typeface="MS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SimSun"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SimSun"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S Gothic"/>
        <a:cs typeface=""/>
      </a:majorFont>
      <a:minorFont>
        <a:latin typeface="Verdana"/>
        <a:ea typeface="MS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SimSun"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SimSun"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S Gothic"/>
        <a:cs typeface=""/>
      </a:majorFont>
      <a:minorFont>
        <a:latin typeface="Verdana"/>
        <a:ea typeface="MS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MS Gothic"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MS Gothic"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35992</TotalTime>
  <Words>602</Words>
  <Application>Microsoft Office PowerPoint</Application>
  <PresentationFormat>On-screen Show (4:3)</PresentationFormat>
  <Paragraphs>59</Paragraphs>
  <Slides>12</Slides>
  <Notes>9</Notes>
  <HiddenSlides>1</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12</vt:i4>
      </vt:variant>
    </vt:vector>
  </HeadingPairs>
  <TitlesOfParts>
    <vt:vector size="22" baseType="lpstr">
      <vt:lpstr>MS Gothic</vt:lpstr>
      <vt:lpstr>SimSun</vt:lpstr>
      <vt:lpstr>Arial</vt:lpstr>
      <vt:lpstr>Times New Roman</vt:lpstr>
      <vt:lpstr>Verdana</vt:lpstr>
      <vt:lpstr>Wingdings</vt:lpstr>
      <vt:lpstr>Office Theme</vt:lpstr>
      <vt:lpstr>Office Theme</vt:lpstr>
      <vt:lpstr>Office Theme</vt:lpstr>
      <vt:lpstr>1_Office Theme</vt:lpstr>
      <vt:lpstr>"Rebellion to Tyrants is Obedience to God"   Great Seal Of The United States – original 1776 motto by Thomas Jefferson, Ben Franklin, and John Adams</vt:lpstr>
      <vt:lpstr>PowerPoint Presentation</vt:lpstr>
      <vt:lpstr>Austrian Monetary Theory</vt:lpstr>
      <vt:lpstr>Government Manipulation of Money, Credit, and Interest Leads to “Malinvestment”</vt:lpstr>
      <vt:lpstr>State of the Economy</vt:lpstr>
      <vt:lpstr>Actual Unemployment Over 20% www.shadowstats.com </vt:lpstr>
      <vt:lpstr>Actual Inflation Over 4% www.shadowstats.com </vt:lpstr>
      <vt:lpstr>The Next Black Swan Is Out There Somewhere</vt:lpstr>
      <vt:lpstr>The Federal Reserve System: Debt Disguised as Money</vt:lpstr>
      <vt:lpstr>Here's how a fractional-reserve fiat-currency system works:</vt:lpstr>
      <vt:lpstr>Monetary Base: More Than Tripled Since 2008</vt:lpstr>
      <vt:lpstr>Monetary Base is Being Held as Bank Reserves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dc:creator>
  <cp:lastModifiedBy>Paul Prentice</cp:lastModifiedBy>
  <cp:revision>71</cp:revision>
  <cp:lastPrinted>1601-01-01T00:00:00Z</cp:lastPrinted>
  <dcterms:created xsi:type="dcterms:W3CDTF">1601-01-01T00:00:00Z</dcterms:created>
  <dcterms:modified xsi:type="dcterms:W3CDTF">2016-01-25T03:02:00Z</dcterms:modified>
</cp:coreProperties>
</file>