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 id="2147483650" r:id="rId3"/>
    <p:sldMasterId id="2147483697" r:id="rId4"/>
  </p:sldMasterIdLst>
  <p:notesMasterIdLst>
    <p:notesMasterId r:id="rId17"/>
  </p:notesMasterIdLst>
  <p:sldIdLst>
    <p:sldId id="296" r:id="rId5"/>
    <p:sldId id="256" r:id="rId6"/>
    <p:sldId id="257" r:id="rId7"/>
    <p:sldId id="303" r:id="rId8"/>
    <p:sldId id="304" r:id="rId9"/>
    <p:sldId id="302" r:id="rId10"/>
    <p:sldId id="305" r:id="rId11"/>
    <p:sldId id="258" r:id="rId12"/>
    <p:sldId id="264" r:id="rId13"/>
    <p:sldId id="265" r:id="rId14"/>
    <p:sldId id="287" r:id="rId15"/>
    <p:sldId id="306" r:id="rId16"/>
  </p:sldIdLst>
  <p:sldSz cx="9144000" cy="6858000" type="screen4x3"/>
  <p:notesSz cx="6858000" cy="91440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SimSun" charset="-122"/>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SimSun" charset="-122"/>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SimSun" charset="-122"/>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SimSun" charset="-122"/>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kern="1200">
        <a:solidFill>
          <a:schemeClr val="bg1"/>
        </a:solidFill>
        <a:latin typeface="Arial" charset="0"/>
        <a:ea typeface="SimSun" charset="-122"/>
        <a:cs typeface="+mn-cs"/>
      </a:defRPr>
    </a:lvl5pPr>
    <a:lvl6pPr marL="2286000" algn="l" defTabSz="914400" rtl="0" eaLnBrk="1" latinLnBrk="0" hangingPunct="1">
      <a:defRPr kern="1200">
        <a:solidFill>
          <a:schemeClr val="bg1"/>
        </a:solidFill>
        <a:latin typeface="Arial" charset="0"/>
        <a:ea typeface="SimSun" charset="-122"/>
        <a:cs typeface="+mn-cs"/>
      </a:defRPr>
    </a:lvl6pPr>
    <a:lvl7pPr marL="2743200" algn="l" defTabSz="914400" rtl="0" eaLnBrk="1" latinLnBrk="0" hangingPunct="1">
      <a:defRPr kern="1200">
        <a:solidFill>
          <a:schemeClr val="bg1"/>
        </a:solidFill>
        <a:latin typeface="Arial" charset="0"/>
        <a:ea typeface="SimSun" charset="-122"/>
        <a:cs typeface="+mn-cs"/>
      </a:defRPr>
    </a:lvl7pPr>
    <a:lvl8pPr marL="3200400" algn="l" defTabSz="914400" rtl="0" eaLnBrk="1" latinLnBrk="0" hangingPunct="1">
      <a:defRPr kern="1200">
        <a:solidFill>
          <a:schemeClr val="bg1"/>
        </a:solidFill>
        <a:latin typeface="Arial" charset="0"/>
        <a:ea typeface="SimSun" charset="-122"/>
        <a:cs typeface="+mn-cs"/>
      </a:defRPr>
    </a:lvl8pPr>
    <a:lvl9pPr marL="3657600" algn="l" defTabSz="914400" rtl="0" eaLnBrk="1" latinLnBrk="0" hangingPunct="1">
      <a:defRPr kern="1200">
        <a:solidFill>
          <a:schemeClr val="bg1"/>
        </a:solidFill>
        <a:latin typeface="Arial" charset="0"/>
        <a:ea typeface="SimSun"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1"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122" name="Rectangle 2"/>
          <p:cNvSpPr>
            <a:spLocks noGrp="1" noRot="1" noChangeAspect="1" noChangeArrowheads="1"/>
          </p:cNvSpPr>
          <p:nvPr>
            <p:ph type="sldImg"/>
          </p:nvPr>
        </p:nvSpPr>
        <p:spPr bwMode="auto">
          <a:xfrm>
            <a:off x="1371600" y="763588"/>
            <a:ext cx="5026025" cy="376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5123" name="Rectangle 3"/>
          <p:cNvSpPr>
            <a:spLocks noGrp="1" noChangeArrowheads="1"/>
          </p:cNvSpPr>
          <p:nvPr>
            <p:ph type="body"/>
          </p:nvPr>
        </p:nvSpPr>
        <p:spPr bwMode="auto">
          <a:xfrm>
            <a:off x="777875" y="4776788"/>
            <a:ext cx="6215063" cy="4522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smtClean="0"/>
          </a:p>
        </p:txBody>
      </p:sp>
      <p:sp>
        <p:nvSpPr>
          <p:cNvPr id="5124" name="Rectangle 4"/>
          <p:cNvSpPr>
            <a:spLocks noGrp="1" noChangeArrowheads="1"/>
          </p:cNvSpPr>
          <p:nvPr>
            <p:ph type="hdr"/>
          </p:nvPr>
        </p:nvSpPr>
        <p:spPr bwMode="auto">
          <a:xfrm>
            <a:off x="0" y="0"/>
            <a:ext cx="3370263"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buClrTx/>
              <a:buFontTx/>
              <a:buNone/>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5125" name="Rectangle 5"/>
          <p:cNvSpPr>
            <a:spLocks noGrp="1" noChangeArrowheads="1"/>
          </p:cNvSpPr>
          <p:nvPr>
            <p:ph type="dt"/>
          </p:nvPr>
        </p:nvSpPr>
        <p:spPr bwMode="auto">
          <a:xfrm>
            <a:off x="4398963" y="0"/>
            <a:ext cx="3370262"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5126" name="Rectangle 6"/>
          <p:cNvSpPr>
            <a:spLocks noGrp="1" noChangeArrowheads="1"/>
          </p:cNvSpPr>
          <p:nvPr>
            <p:ph type="ftr"/>
          </p:nvPr>
        </p:nvSpPr>
        <p:spPr bwMode="auto">
          <a:xfrm>
            <a:off x="0" y="9555163"/>
            <a:ext cx="3370263"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buClrTx/>
              <a:buFontTx/>
              <a:buNone/>
              <a:tabLst>
                <a:tab pos="723900" algn="l"/>
                <a:tab pos="1447800" algn="l"/>
                <a:tab pos="2171700" algn="l"/>
                <a:tab pos="2895600" algn="l"/>
              </a:tabLst>
              <a:defRPr sz="1400">
                <a:solidFill>
                  <a:srgbClr val="000000"/>
                </a:solidFill>
                <a:latin typeface="Times New Roman" pitchFamily="16" charset="0"/>
              </a:defRPr>
            </a:lvl1pPr>
          </a:lstStyle>
          <a:p>
            <a:endParaRPr lang="en-US"/>
          </a:p>
        </p:txBody>
      </p:sp>
      <p:sp>
        <p:nvSpPr>
          <p:cNvPr id="5127" name="Rectangle 7"/>
          <p:cNvSpPr>
            <a:spLocks noGrp="1" noChangeArrowheads="1"/>
          </p:cNvSpPr>
          <p:nvPr>
            <p:ph type="sldNum"/>
          </p:nvPr>
        </p:nvSpPr>
        <p:spPr bwMode="auto">
          <a:xfrm>
            <a:off x="4398963" y="9555163"/>
            <a:ext cx="3370262" cy="50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buClrTx/>
              <a:buFontTx/>
              <a:buNone/>
              <a:tabLst>
                <a:tab pos="723900" algn="l"/>
                <a:tab pos="1447800" algn="l"/>
                <a:tab pos="2171700" algn="l"/>
                <a:tab pos="2895600" algn="l"/>
              </a:tabLst>
              <a:defRPr sz="1400">
                <a:solidFill>
                  <a:srgbClr val="000000"/>
                </a:solidFill>
                <a:latin typeface="Times New Roman" pitchFamily="16" charset="0"/>
              </a:defRPr>
            </a:lvl1pPr>
          </a:lstStyle>
          <a:p>
            <a:fld id="{B34C0DA7-9254-4D4D-8F60-7ABE1D2A9A4C}" type="slidenum">
              <a:rPr lang="en-US"/>
              <a:pPr/>
              <a:t>‹#›</a:t>
            </a:fld>
            <a:endParaRPr lang="en-US"/>
          </a:p>
        </p:txBody>
      </p:sp>
    </p:spTree>
    <p:extLst>
      <p:ext uri="{BB962C8B-B14F-4D97-AF65-F5344CB8AC3E}">
        <p14:creationId xmlns:p14="http://schemas.microsoft.com/office/powerpoint/2010/main" val="145821679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0E58CF6-FAB7-4251-9960-0C7CFEB32D1C}" type="slidenum">
              <a:rPr lang="en-US"/>
              <a:pPr/>
              <a:t>2</a:t>
            </a:fld>
            <a:endParaRPr lang="en-US"/>
          </a:p>
        </p:txBody>
      </p:sp>
      <p:sp>
        <p:nvSpPr>
          <p:cNvPr id="44033"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4034"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634564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CAC56EE-2210-47AE-BE17-E1AF208888DB}" type="slidenum">
              <a:rPr lang="en-US"/>
              <a:pPr/>
              <a:t>3</a:t>
            </a:fld>
            <a:endParaRPr lang="en-US"/>
          </a:p>
        </p:txBody>
      </p:sp>
      <p:sp>
        <p:nvSpPr>
          <p:cNvPr id="45057"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5058"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2013814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CAC56EE-2210-47AE-BE17-E1AF208888DB}" type="slidenum">
              <a:rPr lang="en-US"/>
              <a:pPr/>
              <a:t>4</a:t>
            </a:fld>
            <a:endParaRPr lang="en-US"/>
          </a:p>
        </p:txBody>
      </p:sp>
      <p:sp>
        <p:nvSpPr>
          <p:cNvPr id="45057"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5058"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2949881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6CAC56EE-2210-47AE-BE17-E1AF208888DB}" type="slidenum">
              <a:rPr lang="en-US"/>
              <a:pPr/>
              <a:t>5</a:t>
            </a:fld>
            <a:endParaRPr lang="en-US"/>
          </a:p>
        </p:txBody>
      </p:sp>
      <p:sp>
        <p:nvSpPr>
          <p:cNvPr id="45057"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5058"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3286071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06D4BCA-AB39-4E9A-87AE-C61E5FB87A5E}" type="slidenum">
              <a:rPr lang="en-US"/>
              <a:pPr/>
              <a:t>8</a:t>
            </a:fld>
            <a:endParaRPr lang="en-US"/>
          </a:p>
        </p:txBody>
      </p:sp>
      <p:sp>
        <p:nvSpPr>
          <p:cNvPr id="46081"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6082"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4902081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DAB3743B-1923-4167-AD3E-911A623CA00C}" type="slidenum">
              <a:rPr lang="en-US"/>
              <a:pPr/>
              <a:t>9</a:t>
            </a:fld>
            <a:endParaRPr lang="en-US"/>
          </a:p>
        </p:txBody>
      </p:sp>
      <p:sp>
        <p:nvSpPr>
          <p:cNvPr id="52225"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2226"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4166939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2C92506B-C436-4821-B49F-58549C562762}" type="slidenum">
              <a:rPr lang="en-US"/>
              <a:pPr/>
              <a:t>10</a:t>
            </a:fld>
            <a:endParaRPr lang="en-US"/>
          </a:p>
        </p:txBody>
      </p:sp>
      <p:sp>
        <p:nvSpPr>
          <p:cNvPr id="53249" name="Rectangle 1"/>
          <p:cNvSpPr>
            <a:spLocks noChangeArrowheads="1"/>
          </p:cNvSpPr>
          <p:nvPr/>
        </p:nvSpPr>
        <p:spPr bwMode="auto">
          <a:xfrm>
            <a:off x="2143125" y="695325"/>
            <a:ext cx="2571750" cy="3429000"/>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53250" name="Rectangle 2"/>
          <p:cNvSpPr txBox="1">
            <a:spLocks noGrp="1" noChangeArrowheads="1"/>
          </p:cNvSpPr>
          <p:nvPr>
            <p:ph type="body"/>
          </p:nvPr>
        </p:nvSpPr>
        <p:spPr bwMode="auto">
          <a:xfrm>
            <a:off x="685800" y="4343400"/>
            <a:ext cx="5483225"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5pPr>
            <a:lvl6pPr marL="25146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6pPr>
            <a:lvl7pPr marL="29718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7pPr>
            <a:lvl8pPr marL="34290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8pPr>
            <a:lvl9pPr marL="3886200" indent="-228600" defTabSz="457200" eaLnBrk="0" fontAlgn="base" hangingPunct="0">
              <a:spcBef>
                <a:spcPct val="3000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000000"/>
                </a:solidFill>
                <a:latin typeface="Times New Roman" pitchFamily="16" charset="0"/>
              </a:defRPr>
            </a:lvl9pPr>
          </a:lstStyle>
          <a:p>
            <a:pPr eaLnBrk="1">
              <a:spcBef>
                <a:spcPct val="0"/>
              </a:spcBef>
              <a:buClrTx/>
              <a:buFontTx/>
              <a:buNone/>
            </a:pPr>
            <a:endParaRPr lang="en-US" sz="2000">
              <a:latin typeface="Arial" charset="0"/>
              <a:ea typeface="SimSun" charset="-122"/>
            </a:endParaRPr>
          </a:p>
        </p:txBody>
      </p:sp>
    </p:spTree>
    <p:extLst>
      <p:ext uri="{BB962C8B-B14F-4D97-AF65-F5344CB8AC3E}">
        <p14:creationId xmlns:p14="http://schemas.microsoft.com/office/powerpoint/2010/main" val="1065991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85D0D4C-9CD4-4E33-BD14-AF51F9D28F37}" type="slidenum">
              <a:rPr lang="en-US"/>
              <a:pPr/>
              <a:t>11</a:t>
            </a:fld>
            <a:endParaRPr lang="en-US"/>
          </a:p>
        </p:txBody>
      </p:sp>
      <p:sp>
        <p:nvSpPr>
          <p:cNvPr id="7577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8" name="Rectangle 2"/>
          <p:cNvSpPr txBox="1">
            <a:spLocks noGrp="1" noChangeArrowheads="1"/>
          </p:cNvSpPr>
          <p:nvPr>
            <p:ph type="body" idx="1"/>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0782058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B85D0D4C-9CD4-4E33-BD14-AF51F9D28F37}" type="slidenum">
              <a:rPr lang="en-US"/>
              <a:pPr/>
              <a:t>12</a:t>
            </a:fld>
            <a:endParaRPr lang="en-US"/>
          </a:p>
        </p:txBody>
      </p:sp>
      <p:sp>
        <p:nvSpPr>
          <p:cNvPr id="75777" name="Rectangle 1"/>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78" name="Rectangle 2"/>
          <p:cNvSpPr txBox="1">
            <a:spLocks noGrp="1" noChangeArrowheads="1"/>
          </p:cNvSpPr>
          <p:nvPr>
            <p:ph type="body" idx="1"/>
          </p:nvPr>
        </p:nvSpPr>
        <p:spPr bwMode="auto">
          <a:xfrm>
            <a:off x="777875" y="4776788"/>
            <a:ext cx="6216650" cy="452596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183363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idx="10"/>
          </p:nvPr>
        </p:nvSpPr>
        <p:spPr/>
        <p:txBody>
          <a:bodyPr/>
          <a:lstStyle>
            <a:lvl1pPr>
              <a:defRPr/>
            </a:lvl1pPr>
          </a:lstStyle>
          <a:p>
            <a:fld id="{8F48B66B-2996-4EB2-8768-3671C41DF99F}" type="slidenum">
              <a:rPr lang="en-US"/>
              <a:pPr/>
              <a:t>‹#›</a:t>
            </a:fld>
            <a:endParaRPr lang="en-US"/>
          </a:p>
        </p:txBody>
      </p:sp>
    </p:spTree>
    <p:extLst>
      <p:ext uri="{BB962C8B-B14F-4D97-AF65-F5344CB8AC3E}">
        <p14:creationId xmlns:p14="http://schemas.microsoft.com/office/powerpoint/2010/main" val="819604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33B888D4-2A12-4A98-B840-F20EF540E3F2}" type="slidenum">
              <a:rPr lang="en-US"/>
              <a:pPr/>
              <a:t>‹#›</a:t>
            </a:fld>
            <a:endParaRPr lang="en-US"/>
          </a:p>
        </p:txBody>
      </p:sp>
    </p:spTree>
    <p:extLst>
      <p:ext uri="{BB962C8B-B14F-4D97-AF65-F5344CB8AC3E}">
        <p14:creationId xmlns:p14="http://schemas.microsoft.com/office/powerpoint/2010/main" val="134914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7813" y="1600200"/>
            <a:ext cx="2055812" cy="45275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8213" cy="4527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B39A9B4E-048B-47DF-917E-42A980CD0F38}" type="slidenum">
              <a:rPr lang="en-US"/>
              <a:pPr/>
              <a:t>‹#›</a:t>
            </a:fld>
            <a:endParaRPr lang="en-US"/>
          </a:p>
        </p:txBody>
      </p:sp>
    </p:spTree>
    <p:extLst>
      <p:ext uri="{BB962C8B-B14F-4D97-AF65-F5344CB8AC3E}">
        <p14:creationId xmlns:p14="http://schemas.microsoft.com/office/powerpoint/2010/main" val="3621758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idx="10"/>
          </p:nvPr>
        </p:nvSpPr>
        <p:spPr/>
        <p:txBody>
          <a:bodyPr/>
          <a:lstStyle>
            <a:lvl1pPr>
              <a:defRPr/>
            </a:lvl1pPr>
          </a:lstStyle>
          <a:p>
            <a:fld id="{39ECBBE5-0084-46C2-B136-3C6793253A20}" type="slidenum">
              <a:rPr lang="en-US"/>
              <a:pPr/>
              <a:t>‹#›</a:t>
            </a:fld>
            <a:endParaRPr lang="en-US"/>
          </a:p>
        </p:txBody>
      </p:sp>
    </p:spTree>
    <p:extLst>
      <p:ext uri="{BB962C8B-B14F-4D97-AF65-F5344CB8AC3E}">
        <p14:creationId xmlns:p14="http://schemas.microsoft.com/office/powerpoint/2010/main" val="24131220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F9ADC5D1-3CCE-4988-97A2-91913FBF0518}" type="slidenum">
              <a:rPr lang="en-US"/>
              <a:pPr/>
              <a:t>‹#›</a:t>
            </a:fld>
            <a:endParaRPr lang="en-US"/>
          </a:p>
        </p:txBody>
      </p:sp>
    </p:spTree>
    <p:extLst>
      <p:ext uri="{BB962C8B-B14F-4D97-AF65-F5344CB8AC3E}">
        <p14:creationId xmlns:p14="http://schemas.microsoft.com/office/powerpoint/2010/main" val="406882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fld id="{9926BD5F-66F0-4E07-B23F-63019DE83C3D}" type="slidenum">
              <a:rPr lang="en-US"/>
              <a:pPr/>
              <a:t>‹#›</a:t>
            </a:fld>
            <a:endParaRPr lang="en-US"/>
          </a:p>
        </p:txBody>
      </p:sp>
    </p:spTree>
    <p:extLst>
      <p:ext uri="{BB962C8B-B14F-4D97-AF65-F5344CB8AC3E}">
        <p14:creationId xmlns:p14="http://schemas.microsoft.com/office/powerpoint/2010/main" val="15902305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3838"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04963"/>
            <a:ext cx="4035425" cy="4518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idx="10"/>
          </p:nvPr>
        </p:nvSpPr>
        <p:spPr/>
        <p:txBody>
          <a:bodyPr/>
          <a:lstStyle>
            <a:lvl1pPr>
              <a:defRPr/>
            </a:lvl1pPr>
          </a:lstStyle>
          <a:p>
            <a:fld id="{95D3D9EA-AAE0-4BFF-BEA6-32B6D835D066}" type="slidenum">
              <a:rPr lang="en-US"/>
              <a:pPr/>
              <a:t>‹#›</a:t>
            </a:fld>
            <a:endParaRPr lang="en-US"/>
          </a:p>
        </p:txBody>
      </p:sp>
    </p:spTree>
    <p:extLst>
      <p:ext uri="{BB962C8B-B14F-4D97-AF65-F5344CB8AC3E}">
        <p14:creationId xmlns:p14="http://schemas.microsoft.com/office/powerpoint/2010/main" val="5484432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idx="10"/>
          </p:nvPr>
        </p:nvSpPr>
        <p:spPr/>
        <p:txBody>
          <a:bodyPr/>
          <a:lstStyle>
            <a:lvl1pPr>
              <a:defRPr/>
            </a:lvl1pPr>
          </a:lstStyle>
          <a:p>
            <a:fld id="{E21202D6-0121-4819-A3FF-9C2238D11574}" type="slidenum">
              <a:rPr lang="en-US"/>
              <a:pPr/>
              <a:t>‹#›</a:t>
            </a:fld>
            <a:endParaRPr lang="en-US"/>
          </a:p>
        </p:txBody>
      </p:sp>
    </p:spTree>
    <p:extLst>
      <p:ext uri="{BB962C8B-B14F-4D97-AF65-F5344CB8AC3E}">
        <p14:creationId xmlns:p14="http://schemas.microsoft.com/office/powerpoint/2010/main" val="2260939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lvl1pPr>
              <a:defRPr/>
            </a:lvl1pPr>
          </a:lstStyle>
          <a:p>
            <a:fld id="{4CE2F7A3-2BC9-4B7A-A6E3-00229EFD047E}" type="slidenum">
              <a:rPr lang="en-US"/>
              <a:pPr/>
              <a:t>‹#›</a:t>
            </a:fld>
            <a:endParaRPr lang="en-US"/>
          </a:p>
        </p:txBody>
      </p:sp>
    </p:spTree>
    <p:extLst>
      <p:ext uri="{BB962C8B-B14F-4D97-AF65-F5344CB8AC3E}">
        <p14:creationId xmlns:p14="http://schemas.microsoft.com/office/powerpoint/2010/main" val="1785310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fld id="{38687CF8-420A-401C-9212-A2E6EFE18A5D}" type="slidenum">
              <a:rPr lang="en-US"/>
              <a:pPr/>
              <a:t>‹#›</a:t>
            </a:fld>
            <a:endParaRPr lang="en-US"/>
          </a:p>
        </p:txBody>
      </p:sp>
    </p:spTree>
    <p:extLst>
      <p:ext uri="{BB962C8B-B14F-4D97-AF65-F5344CB8AC3E}">
        <p14:creationId xmlns:p14="http://schemas.microsoft.com/office/powerpoint/2010/main" val="36264290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16F39035-0587-4905-AFCB-5F6029D27C03}" type="slidenum">
              <a:rPr lang="en-US"/>
              <a:pPr/>
              <a:t>‹#›</a:t>
            </a:fld>
            <a:endParaRPr lang="en-US"/>
          </a:p>
        </p:txBody>
      </p:sp>
    </p:spTree>
    <p:extLst>
      <p:ext uri="{BB962C8B-B14F-4D97-AF65-F5344CB8AC3E}">
        <p14:creationId xmlns:p14="http://schemas.microsoft.com/office/powerpoint/2010/main" val="2190583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06C98490-EAB4-4F46-B4C7-C2F38FA48D85}" type="slidenum">
              <a:rPr lang="en-US"/>
              <a:pPr/>
              <a:t>‹#›</a:t>
            </a:fld>
            <a:endParaRPr lang="en-US"/>
          </a:p>
        </p:txBody>
      </p:sp>
    </p:spTree>
    <p:extLst>
      <p:ext uri="{BB962C8B-B14F-4D97-AF65-F5344CB8AC3E}">
        <p14:creationId xmlns:p14="http://schemas.microsoft.com/office/powerpoint/2010/main" val="5544784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CDC02400-3EA3-4C81-9EA3-1DB6B1C0E0BA}" type="slidenum">
              <a:rPr lang="en-US"/>
              <a:pPr/>
              <a:t>‹#›</a:t>
            </a:fld>
            <a:endParaRPr lang="en-US"/>
          </a:p>
        </p:txBody>
      </p:sp>
    </p:spTree>
    <p:extLst>
      <p:ext uri="{BB962C8B-B14F-4D97-AF65-F5344CB8AC3E}">
        <p14:creationId xmlns:p14="http://schemas.microsoft.com/office/powerpoint/2010/main" val="5170462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B071B7C6-1405-4E97-B13B-B04E159EF879}" type="slidenum">
              <a:rPr lang="en-US"/>
              <a:pPr/>
              <a:t>‹#›</a:t>
            </a:fld>
            <a:endParaRPr lang="en-US"/>
          </a:p>
        </p:txBody>
      </p:sp>
    </p:spTree>
    <p:extLst>
      <p:ext uri="{BB962C8B-B14F-4D97-AF65-F5344CB8AC3E}">
        <p14:creationId xmlns:p14="http://schemas.microsoft.com/office/powerpoint/2010/main" val="1798063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4638" y="1600200"/>
            <a:ext cx="2054225" cy="45227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5038" cy="452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637D7461-EBA5-47C7-AA1B-366C0D904FA3}" type="slidenum">
              <a:rPr lang="en-US"/>
              <a:pPr/>
              <a:t>‹#›</a:t>
            </a:fld>
            <a:endParaRPr lang="en-US"/>
          </a:p>
        </p:txBody>
      </p:sp>
    </p:spTree>
    <p:extLst>
      <p:ext uri="{BB962C8B-B14F-4D97-AF65-F5344CB8AC3E}">
        <p14:creationId xmlns:p14="http://schemas.microsoft.com/office/powerpoint/2010/main" val="17208169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idx="10"/>
          </p:nvPr>
        </p:nvSpPr>
        <p:spPr/>
        <p:txBody>
          <a:bodyPr/>
          <a:lstStyle>
            <a:lvl1pPr>
              <a:defRPr/>
            </a:lvl1pPr>
          </a:lstStyle>
          <a:p>
            <a:fld id="{7404EA83-0F9C-4DAB-899C-DD9260C430EB}" type="slidenum">
              <a:rPr lang="en-US"/>
              <a:pPr/>
              <a:t>‹#›</a:t>
            </a:fld>
            <a:endParaRPr lang="en-US"/>
          </a:p>
        </p:txBody>
      </p:sp>
    </p:spTree>
    <p:extLst>
      <p:ext uri="{BB962C8B-B14F-4D97-AF65-F5344CB8AC3E}">
        <p14:creationId xmlns:p14="http://schemas.microsoft.com/office/powerpoint/2010/main" val="21392809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0FB9CC8D-5E03-4D40-A570-43C44A95121C}" type="slidenum">
              <a:rPr lang="en-US"/>
              <a:pPr/>
              <a:t>‹#›</a:t>
            </a:fld>
            <a:endParaRPr lang="en-US"/>
          </a:p>
        </p:txBody>
      </p:sp>
    </p:spTree>
    <p:extLst>
      <p:ext uri="{BB962C8B-B14F-4D97-AF65-F5344CB8AC3E}">
        <p14:creationId xmlns:p14="http://schemas.microsoft.com/office/powerpoint/2010/main" val="34899320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fld id="{9E48EC1A-874C-4BFF-A180-44894CFAF8F8}" type="slidenum">
              <a:rPr lang="en-US"/>
              <a:pPr/>
              <a:t>‹#›</a:t>
            </a:fld>
            <a:endParaRPr lang="en-US"/>
          </a:p>
        </p:txBody>
      </p:sp>
    </p:spTree>
    <p:extLst>
      <p:ext uri="{BB962C8B-B14F-4D97-AF65-F5344CB8AC3E}">
        <p14:creationId xmlns:p14="http://schemas.microsoft.com/office/powerpoint/2010/main" val="10291088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3838"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600200"/>
            <a:ext cx="4035425" cy="4522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idx="10"/>
          </p:nvPr>
        </p:nvSpPr>
        <p:spPr/>
        <p:txBody>
          <a:bodyPr/>
          <a:lstStyle>
            <a:lvl1pPr>
              <a:defRPr/>
            </a:lvl1pPr>
          </a:lstStyle>
          <a:p>
            <a:fld id="{17D22F62-5D07-4443-817F-BFD79C43F4D9}" type="slidenum">
              <a:rPr lang="en-US"/>
              <a:pPr/>
              <a:t>‹#›</a:t>
            </a:fld>
            <a:endParaRPr lang="en-US"/>
          </a:p>
        </p:txBody>
      </p:sp>
    </p:spTree>
    <p:extLst>
      <p:ext uri="{BB962C8B-B14F-4D97-AF65-F5344CB8AC3E}">
        <p14:creationId xmlns:p14="http://schemas.microsoft.com/office/powerpoint/2010/main" val="289800602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idx="10"/>
          </p:nvPr>
        </p:nvSpPr>
        <p:spPr/>
        <p:txBody>
          <a:bodyPr/>
          <a:lstStyle>
            <a:lvl1pPr>
              <a:defRPr/>
            </a:lvl1pPr>
          </a:lstStyle>
          <a:p>
            <a:fld id="{1911CD04-2678-4C97-BE5A-678762C25D6F}" type="slidenum">
              <a:rPr lang="en-US"/>
              <a:pPr/>
              <a:t>‹#›</a:t>
            </a:fld>
            <a:endParaRPr lang="en-US"/>
          </a:p>
        </p:txBody>
      </p:sp>
    </p:spTree>
    <p:extLst>
      <p:ext uri="{BB962C8B-B14F-4D97-AF65-F5344CB8AC3E}">
        <p14:creationId xmlns:p14="http://schemas.microsoft.com/office/powerpoint/2010/main" val="427370288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lvl1pPr>
              <a:defRPr/>
            </a:lvl1pPr>
          </a:lstStyle>
          <a:p>
            <a:fld id="{68BC7826-DF68-461B-A2AD-0DCDCC6D55CD}" type="slidenum">
              <a:rPr lang="en-US"/>
              <a:pPr/>
              <a:t>‹#›</a:t>
            </a:fld>
            <a:endParaRPr lang="en-US"/>
          </a:p>
        </p:txBody>
      </p:sp>
    </p:spTree>
    <p:extLst>
      <p:ext uri="{BB962C8B-B14F-4D97-AF65-F5344CB8AC3E}">
        <p14:creationId xmlns:p14="http://schemas.microsoft.com/office/powerpoint/2010/main" val="12726309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fld id="{412806A4-2CD3-455D-9F5C-D75631796167}" type="slidenum">
              <a:rPr lang="en-US"/>
              <a:pPr/>
              <a:t>‹#›</a:t>
            </a:fld>
            <a:endParaRPr lang="en-US"/>
          </a:p>
        </p:txBody>
      </p:sp>
    </p:spTree>
    <p:extLst>
      <p:ext uri="{BB962C8B-B14F-4D97-AF65-F5344CB8AC3E}">
        <p14:creationId xmlns:p14="http://schemas.microsoft.com/office/powerpoint/2010/main" val="3306172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idx="10"/>
          </p:nvPr>
        </p:nvSpPr>
        <p:spPr/>
        <p:txBody>
          <a:bodyPr/>
          <a:lstStyle>
            <a:lvl1pPr>
              <a:defRPr/>
            </a:lvl1pPr>
          </a:lstStyle>
          <a:p>
            <a:fld id="{B3F902FC-716A-4E33-A499-08F93CA136D8}" type="slidenum">
              <a:rPr lang="en-US"/>
              <a:pPr/>
              <a:t>‹#›</a:t>
            </a:fld>
            <a:endParaRPr lang="en-US"/>
          </a:p>
        </p:txBody>
      </p:sp>
    </p:spTree>
    <p:extLst>
      <p:ext uri="{BB962C8B-B14F-4D97-AF65-F5344CB8AC3E}">
        <p14:creationId xmlns:p14="http://schemas.microsoft.com/office/powerpoint/2010/main" val="359696255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8C615D82-C5E8-42E9-B614-3BBC7A77D89E}" type="slidenum">
              <a:rPr lang="en-US"/>
              <a:pPr/>
              <a:t>‹#›</a:t>
            </a:fld>
            <a:endParaRPr lang="en-US"/>
          </a:p>
        </p:txBody>
      </p:sp>
    </p:spTree>
    <p:extLst>
      <p:ext uri="{BB962C8B-B14F-4D97-AF65-F5344CB8AC3E}">
        <p14:creationId xmlns:p14="http://schemas.microsoft.com/office/powerpoint/2010/main" val="1632151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039B5A9A-3867-49E4-81D1-43C0207D41F0}" type="slidenum">
              <a:rPr lang="en-US"/>
              <a:pPr/>
              <a:t>‹#›</a:t>
            </a:fld>
            <a:endParaRPr lang="en-US"/>
          </a:p>
        </p:txBody>
      </p:sp>
    </p:spTree>
    <p:extLst>
      <p:ext uri="{BB962C8B-B14F-4D97-AF65-F5344CB8AC3E}">
        <p14:creationId xmlns:p14="http://schemas.microsoft.com/office/powerpoint/2010/main" val="25328358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284C5CC3-8300-4B0B-BF71-EE8B1ED7DFA5}" type="slidenum">
              <a:rPr lang="en-US"/>
              <a:pPr/>
              <a:t>‹#›</a:t>
            </a:fld>
            <a:endParaRPr lang="en-US"/>
          </a:p>
        </p:txBody>
      </p:sp>
    </p:spTree>
    <p:extLst>
      <p:ext uri="{BB962C8B-B14F-4D97-AF65-F5344CB8AC3E}">
        <p14:creationId xmlns:p14="http://schemas.microsoft.com/office/powerpoint/2010/main" val="10580431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4638" y="277813"/>
            <a:ext cx="2054225" cy="58451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5038" cy="5845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idx="10"/>
          </p:nvPr>
        </p:nvSpPr>
        <p:spPr/>
        <p:txBody>
          <a:bodyPr/>
          <a:lstStyle>
            <a:lvl1pPr>
              <a:defRPr/>
            </a:lvl1pPr>
          </a:lstStyle>
          <a:p>
            <a:fld id="{96077614-AAE8-4808-BE5A-316F376091CA}" type="slidenum">
              <a:rPr lang="en-US"/>
              <a:pPr/>
              <a:t>‹#›</a:t>
            </a:fld>
            <a:endParaRPr lang="en-US"/>
          </a:p>
        </p:txBody>
      </p:sp>
    </p:spTree>
    <p:extLst>
      <p:ext uri="{BB962C8B-B14F-4D97-AF65-F5344CB8AC3E}">
        <p14:creationId xmlns:p14="http://schemas.microsoft.com/office/powerpoint/2010/main" val="191318287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1663" cy="1131887"/>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1663" cy="4522788"/>
          </a:xfrm>
        </p:spPr>
        <p:txBody>
          <a:bodyPr/>
          <a:lstStyle/>
          <a:p>
            <a:endParaRPr lang="en-US"/>
          </a:p>
        </p:txBody>
      </p:sp>
      <p:sp>
        <p:nvSpPr>
          <p:cNvPr id="4" name="Slide Number Placeholder 3"/>
          <p:cNvSpPr>
            <a:spLocks noGrp="1"/>
          </p:cNvSpPr>
          <p:nvPr>
            <p:ph type="sldNum" idx="10"/>
          </p:nvPr>
        </p:nvSpPr>
        <p:spPr>
          <a:xfrm>
            <a:off x="6553200" y="6243638"/>
            <a:ext cx="2125663" cy="449262"/>
          </a:xfrm>
        </p:spPr>
        <p:txBody>
          <a:bodyPr/>
          <a:lstStyle>
            <a:lvl1pPr>
              <a:defRPr/>
            </a:lvl1pPr>
          </a:lstStyle>
          <a:p>
            <a:fld id="{C1D40C5B-7670-45AD-860A-244491C8CC02}" type="slidenum">
              <a:rPr lang="en-US"/>
              <a:pPr/>
              <a:t>‹#›</a:t>
            </a:fld>
            <a:endParaRPr lang="en-US"/>
          </a:p>
        </p:txBody>
      </p:sp>
    </p:spTree>
    <p:extLst>
      <p:ext uri="{BB962C8B-B14F-4D97-AF65-F5344CB8AC3E}">
        <p14:creationId xmlns:p14="http://schemas.microsoft.com/office/powerpoint/2010/main" val="26231192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88E60C4-9DE8-4C6E-83F2-EF13ABD9B250}" type="slidenum">
              <a:rPr lang="en-US"/>
              <a:pPr>
                <a:defRPr/>
              </a:pPr>
              <a:t>‹#›</a:t>
            </a:fld>
            <a:endParaRPr lang="en-US"/>
          </a:p>
        </p:txBody>
      </p:sp>
    </p:spTree>
    <p:extLst>
      <p:ext uri="{BB962C8B-B14F-4D97-AF65-F5344CB8AC3E}">
        <p14:creationId xmlns:p14="http://schemas.microsoft.com/office/powerpoint/2010/main" val="4100178349"/>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72D2C6E-C2E9-4D59-9AD6-F19CB043AEFA}" type="slidenum">
              <a:rPr lang="en-US"/>
              <a:pPr>
                <a:defRPr/>
              </a:pPr>
              <a:t>‹#›</a:t>
            </a:fld>
            <a:endParaRPr lang="en-US"/>
          </a:p>
        </p:txBody>
      </p:sp>
    </p:spTree>
    <p:extLst>
      <p:ext uri="{BB962C8B-B14F-4D97-AF65-F5344CB8AC3E}">
        <p14:creationId xmlns:p14="http://schemas.microsoft.com/office/powerpoint/2010/main" val="2560988169"/>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8159C415-AAEA-4394-B9D0-B75FCE738258}" type="slidenum">
              <a:rPr lang="en-US"/>
              <a:pPr>
                <a:defRPr/>
              </a:pPr>
              <a:t>‹#›</a:t>
            </a:fld>
            <a:endParaRPr lang="en-US"/>
          </a:p>
        </p:txBody>
      </p:sp>
    </p:spTree>
    <p:extLst>
      <p:ext uri="{BB962C8B-B14F-4D97-AF65-F5344CB8AC3E}">
        <p14:creationId xmlns:p14="http://schemas.microsoft.com/office/powerpoint/2010/main" val="364755122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4963"/>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123680D-E5F3-47F8-8F99-938C99345553}" type="slidenum">
              <a:rPr lang="en-US"/>
              <a:pPr>
                <a:defRPr/>
              </a:pPr>
              <a:t>‹#›</a:t>
            </a:fld>
            <a:endParaRPr lang="en-US"/>
          </a:p>
        </p:txBody>
      </p:sp>
    </p:spTree>
    <p:extLst>
      <p:ext uri="{BB962C8B-B14F-4D97-AF65-F5344CB8AC3E}">
        <p14:creationId xmlns:p14="http://schemas.microsoft.com/office/powerpoint/2010/main" val="1439919782"/>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CF858C1D-1481-4C4E-B4A7-C3689612F4E6}" type="slidenum">
              <a:rPr lang="en-US"/>
              <a:pPr>
                <a:defRPr/>
              </a:pPr>
              <a:t>‹#›</a:t>
            </a:fld>
            <a:endParaRPr lang="en-US"/>
          </a:p>
        </p:txBody>
      </p:sp>
    </p:spTree>
    <p:extLst>
      <p:ext uri="{BB962C8B-B14F-4D97-AF65-F5344CB8AC3E}">
        <p14:creationId xmlns:p14="http://schemas.microsoft.com/office/powerpoint/2010/main" val="235292407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idx="10"/>
          </p:nvPr>
        </p:nvSpPr>
        <p:spPr/>
        <p:txBody>
          <a:bodyPr/>
          <a:lstStyle>
            <a:lvl1pPr>
              <a:defRPr/>
            </a:lvl1pPr>
          </a:lstStyle>
          <a:p>
            <a:fld id="{B0B59B91-BD8E-44E3-A8FE-10CEAFDD5A35}" type="slidenum">
              <a:rPr lang="en-US"/>
              <a:pPr/>
              <a:t>‹#›</a:t>
            </a:fld>
            <a:endParaRPr lang="en-US"/>
          </a:p>
        </p:txBody>
      </p:sp>
    </p:spTree>
    <p:extLst>
      <p:ext uri="{BB962C8B-B14F-4D97-AF65-F5344CB8AC3E}">
        <p14:creationId xmlns:p14="http://schemas.microsoft.com/office/powerpoint/2010/main" val="11653422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817570CE-BCAD-4F93-89A9-A7E796BDDCFF}" type="slidenum">
              <a:rPr lang="en-US"/>
              <a:pPr>
                <a:defRPr/>
              </a:pPr>
              <a:t>‹#›</a:t>
            </a:fld>
            <a:endParaRPr lang="en-US"/>
          </a:p>
        </p:txBody>
      </p:sp>
    </p:spTree>
    <p:extLst>
      <p:ext uri="{BB962C8B-B14F-4D97-AF65-F5344CB8AC3E}">
        <p14:creationId xmlns:p14="http://schemas.microsoft.com/office/powerpoint/2010/main" val="1680451767"/>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3C709D51-BADA-4EB5-BB46-51AE50A9E0EB}" type="slidenum">
              <a:rPr lang="en-US"/>
              <a:pPr>
                <a:defRPr/>
              </a:pPr>
              <a:t>‹#›</a:t>
            </a:fld>
            <a:endParaRPr lang="en-US"/>
          </a:p>
        </p:txBody>
      </p:sp>
    </p:spTree>
    <p:extLst>
      <p:ext uri="{BB962C8B-B14F-4D97-AF65-F5344CB8AC3E}">
        <p14:creationId xmlns:p14="http://schemas.microsoft.com/office/powerpoint/2010/main" val="1171682124"/>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632A1A15-8B61-4EB4-A574-9B99F1E76516}" type="slidenum">
              <a:rPr lang="en-US"/>
              <a:pPr>
                <a:defRPr/>
              </a:pPr>
              <a:t>‹#›</a:t>
            </a:fld>
            <a:endParaRPr lang="en-US"/>
          </a:p>
        </p:txBody>
      </p:sp>
    </p:spTree>
    <p:extLst>
      <p:ext uri="{BB962C8B-B14F-4D97-AF65-F5344CB8AC3E}">
        <p14:creationId xmlns:p14="http://schemas.microsoft.com/office/powerpoint/2010/main" val="1478247865"/>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18332D21-3D3F-4235-99F7-D48D3E861C7B}" type="slidenum">
              <a:rPr lang="en-US"/>
              <a:pPr>
                <a:defRPr/>
              </a:pPr>
              <a:t>‹#›</a:t>
            </a:fld>
            <a:endParaRPr lang="en-US"/>
          </a:p>
        </p:txBody>
      </p:sp>
    </p:spTree>
    <p:extLst>
      <p:ext uri="{BB962C8B-B14F-4D97-AF65-F5344CB8AC3E}">
        <p14:creationId xmlns:p14="http://schemas.microsoft.com/office/powerpoint/2010/main" val="3631106075"/>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47663313-E3EB-4801-9730-4B23CAFF6AD8}" type="slidenum">
              <a:rPr lang="en-US"/>
              <a:pPr>
                <a:defRPr/>
              </a:pPr>
              <a:t>‹#›</a:t>
            </a:fld>
            <a:endParaRPr lang="en-US"/>
          </a:p>
        </p:txBody>
      </p:sp>
    </p:spTree>
    <p:extLst>
      <p:ext uri="{BB962C8B-B14F-4D97-AF65-F5344CB8AC3E}">
        <p14:creationId xmlns:p14="http://schemas.microsoft.com/office/powerpoint/2010/main" val="1520373794"/>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600200"/>
            <a:ext cx="2055813"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6625"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D10A9EF-4850-4D90-8B0A-79AD583A0502}" type="slidenum">
              <a:rPr lang="en-US"/>
              <a:pPr>
                <a:defRPr/>
              </a:pPr>
              <a:t>‹#›</a:t>
            </a:fld>
            <a:endParaRPr lang="en-US"/>
          </a:p>
        </p:txBody>
      </p:sp>
    </p:spTree>
    <p:extLst>
      <p:ext uri="{BB962C8B-B14F-4D97-AF65-F5344CB8AC3E}">
        <p14:creationId xmlns:p14="http://schemas.microsoft.com/office/powerpoint/2010/main" val="1355675315"/>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67638" cy="1824038"/>
          </a:xfrm>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E6B00C85-9A62-426A-B24B-CE297068C469}" type="slidenum">
              <a:rPr lang="en-US"/>
              <a:pPr>
                <a:defRPr/>
              </a:pPr>
              <a:t>‹#›</a:t>
            </a:fld>
            <a:endParaRPr lang="en-US"/>
          </a:p>
        </p:txBody>
      </p:sp>
    </p:spTree>
    <p:extLst>
      <p:ext uri="{BB962C8B-B14F-4D97-AF65-F5344CB8AC3E}">
        <p14:creationId xmlns:p14="http://schemas.microsoft.com/office/powerpoint/2010/main" val="32242475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idx="10"/>
          </p:nvPr>
        </p:nvSpPr>
        <p:spPr/>
        <p:txBody>
          <a:bodyPr/>
          <a:lstStyle>
            <a:lvl1pPr>
              <a:defRPr/>
            </a:lvl1pPr>
          </a:lstStyle>
          <a:p>
            <a:fld id="{C055CB8C-DD73-497D-9F40-4C802349109F}" type="slidenum">
              <a:rPr lang="en-US"/>
              <a:pPr/>
              <a:t>‹#›</a:t>
            </a:fld>
            <a:endParaRPr lang="en-US"/>
          </a:p>
        </p:txBody>
      </p:sp>
    </p:spTree>
    <p:extLst>
      <p:ext uri="{BB962C8B-B14F-4D97-AF65-F5344CB8AC3E}">
        <p14:creationId xmlns:p14="http://schemas.microsoft.com/office/powerpoint/2010/main" val="4112705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lvl1pPr>
              <a:defRPr/>
            </a:lvl1pPr>
          </a:lstStyle>
          <a:p>
            <a:fld id="{BB977898-372A-4CEF-B2C7-2E46203C0437}" type="slidenum">
              <a:rPr lang="en-US"/>
              <a:pPr/>
              <a:t>‹#›</a:t>
            </a:fld>
            <a:endParaRPr lang="en-US"/>
          </a:p>
        </p:txBody>
      </p:sp>
    </p:spTree>
    <p:extLst>
      <p:ext uri="{BB962C8B-B14F-4D97-AF65-F5344CB8AC3E}">
        <p14:creationId xmlns:p14="http://schemas.microsoft.com/office/powerpoint/2010/main" val="136968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idx="10"/>
          </p:nvPr>
        </p:nvSpPr>
        <p:spPr/>
        <p:txBody>
          <a:bodyPr/>
          <a:lstStyle>
            <a:lvl1pPr>
              <a:defRPr/>
            </a:lvl1pPr>
          </a:lstStyle>
          <a:p>
            <a:fld id="{4A4B2844-481E-429E-A332-6DA82B3A529B}" type="slidenum">
              <a:rPr lang="en-US"/>
              <a:pPr/>
              <a:t>‹#›</a:t>
            </a:fld>
            <a:endParaRPr lang="en-US"/>
          </a:p>
        </p:txBody>
      </p:sp>
    </p:spTree>
    <p:extLst>
      <p:ext uri="{BB962C8B-B14F-4D97-AF65-F5344CB8AC3E}">
        <p14:creationId xmlns:p14="http://schemas.microsoft.com/office/powerpoint/2010/main" val="1655426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950BEDD0-DB65-417C-9C79-568AF440A813}" type="slidenum">
              <a:rPr lang="en-US"/>
              <a:pPr/>
              <a:t>‹#›</a:t>
            </a:fld>
            <a:endParaRPr lang="en-US"/>
          </a:p>
        </p:txBody>
      </p:sp>
    </p:spTree>
    <p:extLst>
      <p:ext uri="{BB962C8B-B14F-4D97-AF65-F5344CB8AC3E}">
        <p14:creationId xmlns:p14="http://schemas.microsoft.com/office/powerpoint/2010/main" val="2253651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idx="10"/>
          </p:nvPr>
        </p:nvSpPr>
        <p:spPr/>
        <p:txBody>
          <a:bodyPr/>
          <a:lstStyle>
            <a:lvl1pPr>
              <a:defRPr/>
            </a:lvl1pPr>
          </a:lstStyle>
          <a:p>
            <a:fld id="{91A12CB8-25EA-4A19-B016-6B449D28AC62}" type="slidenum">
              <a:rPr lang="en-US"/>
              <a:pPr/>
              <a:t>‹#›</a:t>
            </a:fld>
            <a:endParaRPr lang="en-US"/>
          </a:p>
        </p:txBody>
      </p:sp>
    </p:spTree>
    <p:extLst>
      <p:ext uri="{BB962C8B-B14F-4D97-AF65-F5344CB8AC3E}">
        <p14:creationId xmlns:p14="http://schemas.microsoft.com/office/powerpoint/2010/main" val="2273270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theme" Target="../theme/theme4.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1600200"/>
            <a:ext cx="7764463" cy="182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p>
            <a:pPr lvl="0"/>
            <a:r>
              <a:rPr lang="en-GB" smtClean="0"/>
              <a:t>Click to edit the title text format</a:t>
            </a:r>
          </a:p>
        </p:txBody>
      </p:sp>
      <p:sp>
        <p:nvSpPr>
          <p:cNvPr id="1026" name="Text Box 2"/>
          <p:cNvSpPr txBox="1">
            <a:spLocks noChangeArrowheads="1"/>
          </p:cNvSpPr>
          <p:nvPr/>
        </p:nvSpPr>
        <p:spPr bwMode="auto">
          <a:xfrm>
            <a:off x="457200" y="6243638"/>
            <a:ext cx="2128838"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027" name="Text Box 3"/>
          <p:cNvSpPr txBox="1">
            <a:spLocks noChangeArrowheads="1"/>
          </p:cNvSpPr>
          <p:nvPr/>
        </p:nvSpPr>
        <p:spPr bwMode="auto">
          <a:xfrm>
            <a:off x="3124200" y="6248400"/>
            <a:ext cx="2890838"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028" name="Rectangle 4"/>
          <p:cNvSpPr>
            <a:spLocks noGrp="1" noChangeArrowheads="1"/>
          </p:cNvSpPr>
          <p:nvPr>
            <p:ph type="sldNum"/>
          </p:nvPr>
        </p:nvSpPr>
        <p:spPr bwMode="auto">
          <a:xfrm>
            <a:off x="6553200" y="6243638"/>
            <a:ext cx="2125663" cy="449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lvl1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defRPr>
            </a:lvl1pPr>
          </a:lstStyle>
          <a:p>
            <a:fld id="{D4F9AFA9-EFC6-4AC1-AF61-328748A99311}" type="slidenum">
              <a:rPr lang="en-US"/>
              <a:pPr/>
              <a:t>‹#›</a:t>
            </a:fld>
            <a:endParaRPr lang="en-US"/>
          </a:p>
        </p:txBody>
      </p:sp>
      <p:sp>
        <p:nvSpPr>
          <p:cNvPr id="1029" name="Rectangle 5"/>
          <p:cNvSpPr>
            <a:spLocks noGrp="1" noChangeArrowheads="1"/>
          </p:cNvSpPr>
          <p:nvPr>
            <p:ph type="body" idx="1"/>
          </p:nvPr>
        </p:nvSpPr>
        <p:spPr bwMode="auto">
          <a:xfrm>
            <a:off x="457200" y="1604963"/>
            <a:ext cx="8226425" cy="4522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mj-lt"/>
          <a:ea typeface="+mj-ea"/>
          <a:cs typeface="+mj-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9pPr>
    </p:titleStyle>
    <p:bodyStyle>
      <a:lvl1pPr marL="342900" indent="-342900" algn="l" defTabSz="457200" rtl="0" fontAlgn="base" hangingPunct="0">
        <a:lnSpc>
          <a:spcPct val="101000"/>
        </a:lnSpc>
        <a:spcBef>
          <a:spcPct val="0"/>
        </a:spcBef>
        <a:spcAft>
          <a:spcPts val="1425"/>
        </a:spcAft>
        <a:buClr>
          <a:srgbClr val="000000"/>
        </a:buClr>
        <a:buSzPct val="100000"/>
        <a:buFont typeface="Times New Roman" pitchFamily="16" charset="0"/>
        <a:defRPr sz="3200">
          <a:solidFill>
            <a:srgbClr val="EAEAEA"/>
          </a:solidFill>
          <a:latin typeface="+mn-lt"/>
          <a:ea typeface="+mn-ea"/>
          <a:cs typeface="+mn-cs"/>
        </a:defRPr>
      </a:lvl1pPr>
      <a:lvl2pPr marL="742950" indent="-285750" algn="l" defTabSz="457200" rtl="0" fontAlgn="base" hangingPunct="0">
        <a:lnSpc>
          <a:spcPct val="101000"/>
        </a:lnSpc>
        <a:spcBef>
          <a:spcPct val="0"/>
        </a:spcBef>
        <a:spcAft>
          <a:spcPts val="1138"/>
        </a:spcAft>
        <a:buClr>
          <a:srgbClr val="000000"/>
        </a:buClr>
        <a:buSzPct val="100000"/>
        <a:buFont typeface="Times New Roman" pitchFamily="16" charset="0"/>
        <a:defRPr sz="2400">
          <a:solidFill>
            <a:srgbClr val="EAEAEA"/>
          </a:solidFill>
          <a:latin typeface="+mn-lt"/>
          <a:ea typeface="+mn-ea"/>
        </a:defRPr>
      </a:lvl2pPr>
      <a:lvl3pPr marL="1143000" indent="-228600" algn="l" defTabSz="457200" rtl="0" fontAlgn="base" hangingPunct="0">
        <a:lnSpc>
          <a:spcPct val="101000"/>
        </a:lnSpc>
        <a:spcBef>
          <a:spcPct val="0"/>
        </a:spcBef>
        <a:spcAft>
          <a:spcPts val="850"/>
        </a:spcAft>
        <a:buClr>
          <a:srgbClr val="000000"/>
        </a:buClr>
        <a:buSzPct val="100000"/>
        <a:buFont typeface="Times New Roman" pitchFamily="16" charset="0"/>
        <a:defRPr sz="2000">
          <a:solidFill>
            <a:srgbClr val="EAEAEA"/>
          </a:solidFill>
          <a:latin typeface="+mn-lt"/>
          <a:ea typeface="+mn-ea"/>
        </a:defRPr>
      </a:lvl3pPr>
      <a:lvl4pPr marL="1600200" indent="-228600" algn="l" defTabSz="457200" rtl="0" fontAlgn="base" hangingPunct="0">
        <a:lnSpc>
          <a:spcPct val="101000"/>
        </a:lnSpc>
        <a:spcBef>
          <a:spcPct val="0"/>
        </a:spcBef>
        <a:spcAft>
          <a:spcPts val="575"/>
        </a:spcAft>
        <a:buClr>
          <a:srgbClr val="000000"/>
        </a:buClr>
        <a:buSzPct val="100000"/>
        <a:buFont typeface="Times New Roman" pitchFamily="16" charset="0"/>
        <a:defRPr sz="2000">
          <a:solidFill>
            <a:srgbClr val="EAEAEA"/>
          </a:solidFill>
          <a:latin typeface="+mn-lt"/>
          <a:ea typeface="+mn-ea"/>
        </a:defRPr>
      </a:lvl4pPr>
      <a:lvl5pPr marL="20574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5pPr>
      <a:lvl6pPr marL="25146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6pPr>
      <a:lvl7pPr marL="29718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7pPr>
      <a:lvl8pPr marL="34290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8pPr>
      <a:lvl9pPr marL="38862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685800" y="1600200"/>
            <a:ext cx="7764463" cy="1820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p>
            <a:pPr lvl="0"/>
            <a:r>
              <a:rPr lang="en-GB" smtClean="0"/>
              <a:t>Click to edit the title text format</a:t>
            </a:r>
          </a:p>
        </p:txBody>
      </p:sp>
      <p:sp>
        <p:nvSpPr>
          <p:cNvPr id="2050" name="Rectangle 2"/>
          <p:cNvSpPr>
            <a:spLocks noGrp="1" noChangeArrowheads="1"/>
          </p:cNvSpPr>
          <p:nvPr>
            <p:ph type="body" idx="1"/>
          </p:nvPr>
        </p:nvSpPr>
        <p:spPr bwMode="auto">
          <a:xfrm>
            <a:off x="457200" y="1604963"/>
            <a:ext cx="8221663" cy="451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051" name="Text Box 3"/>
          <p:cNvSpPr txBox="1">
            <a:spLocks noChangeArrowheads="1"/>
          </p:cNvSpPr>
          <p:nvPr/>
        </p:nvSpPr>
        <p:spPr bwMode="auto">
          <a:xfrm>
            <a:off x="457200" y="6243638"/>
            <a:ext cx="2128838"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2" name="Text Box 4"/>
          <p:cNvSpPr txBox="1">
            <a:spLocks noChangeArrowheads="1"/>
          </p:cNvSpPr>
          <p:nvPr/>
        </p:nvSpPr>
        <p:spPr bwMode="auto">
          <a:xfrm>
            <a:off x="3124200" y="6248400"/>
            <a:ext cx="2890838"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3" name="Rectangle 5"/>
          <p:cNvSpPr>
            <a:spLocks noGrp="1" noChangeArrowheads="1"/>
          </p:cNvSpPr>
          <p:nvPr>
            <p:ph type="sldNum"/>
          </p:nvPr>
        </p:nvSpPr>
        <p:spPr bwMode="auto">
          <a:xfrm>
            <a:off x="6553200" y="6243638"/>
            <a:ext cx="2125663" cy="449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lvl1pPr hangingPunct="1">
              <a:lnSpc>
                <a:spcPct val="100000"/>
              </a:lnSpc>
              <a:buClrTx/>
              <a:buFontTx/>
              <a:buNone/>
              <a:tabLst>
                <a:tab pos="723900" algn="l"/>
                <a:tab pos="1447800" algn="l"/>
              </a:tabLst>
              <a:defRPr>
                <a:solidFill>
                  <a:srgbClr val="000000"/>
                </a:solidFill>
                <a:latin typeface="+mn-lt"/>
                <a:ea typeface="+mn-ea"/>
              </a:defRPr>
            </a:lvl1pPr>
          </a:lstStyle>
          <a:p>
            <a:fld id="{A6F8EFAC-0D40-4B08-9E2D-5129E454AD9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mj-lt"/>
          <a:ea typeface="+mj-ea"/>
          <a:cs typeface="+mj-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9pPr>
    </p:titleStyle>
    <p:bodyStyle>
      <a:lvl1pPr marL="342900" indent="-342900" algn="l" defTabSz="457200" rtl="0" fontAlgn="base" hangingPunct="0">
        <a:lnSpc>
          <a:spcPct val="101000"/>
        </a:lnSpc>
        <a:spcBef>
          <a:spcPct val="0"/>
        </a:spcBef>
        <a:spcAft>
          <a:spcPts val="1425"/>
        </a:spcAft>
        <a:buClr>
          <a:srgbClr val="000000"/>
        </a:buClr>
        <a:buSzPct val="100000"/>
        <a:buFont typeface="Times New Roman" pitchFamily="16" charset="0"/>
        <a:defRPr sz="3200">
          <a:solidFill>
            <a:srgbClr val="EAEAEA"/>
          </a:solidFill>
          <a:latin typeface="+mn-lt"/>
          <a:ea typeface="+mn-ea"/>
          <a:cs typeface="+mn-cs"/>
        </a:defRPr>
      </a:lvl1pPr>
      <a:lvl2pPr marL="742950" indent="-285750" algn="l" defTabSz="457200" rtl="0" fontAlgn="base" hangingPunct="0">
        <a:lnSpc>
          <a:spcPct val="101000"/>
        </a:lnSpc>
        <a:spcBef>
          <a:spcPct val="0"/>
        </a:spcBef>
        <a:spcAft>
          <a:spcPts val="1138"/>
        </a:spcAft>
        <a:buClr>
          <a:srgbClr val="000000"/>
        </a:buClr>
        <a:buSzPct val="100000"/>
        <a:buFont typeface="Times New Roman" pitchFamily="16" charset="0"/>
        <a:defRPr sz="2400">
          <a:solidFill>
            <a:srgbClr val="EAEAEA"/>
          </a:solidFill>
          <a:latin typeface="+mn-lt"/>
          <a:ea typeface="+mn-ea"/>
        </a:defRPr>
      </a:lvl2pPr>
      <a:lvl3pPr marL="1143000" indent="-228600" algn="l" defTabSz="457200" rtl="0" fontAlgn="base" hangingPunct="0">
        <a:lnSpc>
          <a:spcPct val="101000"/>
        </a:lnSpc>
        <a:spcBef>
          <a:spcPct val="0"/>
        </a:spcBef>
        <a:spcAft>
          <a:spcPts val="850"/>
        </a:spcAft>
        <a:buClr>
          <a:srgbClr val="000000"/>
        </a:buClr>
        <a:buSzPct val="100000"/>
        <a:buFont typeface="Times New Roman" pitchFamily="16" charset="0"/>
        <a:defRPr sz="2000">
          <a:solidFill>
            <a:srgbClr val="EAEAEA"/>
          </a:solidFill>
          <a:latin typeface="+mn-lt"/>
          <a:ea typeface="+mn-ea"/>
        </a:defRPr>
      </a:lvl3pPr>
      <a:lvl4pPr marL="1600200" indent="-228600" algn="l" defTabSz="457200" rtl="0" fontAlgn="base" hangingPunct="0">
        <a:lnSpc>
          <a:spcPct val="101000"/>
        </a:lnSpc>
        <a:spcBef>
          <a:spcPct val="0"/>
        </a:spcBef>
        <a:spcAft>
          <a:spcPts val="575"/>
        </a:spcAft>
        <a:buClr>
          <a:srgbClr val="000000"/>
        </a:buClr>
        <a:buSzPct val="100000"/>
        <a:buFont typeface="Times New Roman" pitchFamily="16" charset="0"/>
        <a:defRPr sz="2000">
          <a:solidFill>
            <a:srgbClr val="EAEAEA"/>
          </a:solidFill>
          <a:latin typeface="+mn-lt"/>
          <a:ea typeface="+mn-ea"/>
        </a:defRPr>
      </a:lvl4pPr>
      <a:lvl5pPr marL="20574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5pPr>
      <a:lvl6pPr marL="25146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6pPr>
      <a:lvl7pPr marL="29718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7pPr>
      <a:lvl8pPr marL="34290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8pPr>
      <a:lvl9pPr marL="38862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457200" y="277813"/>
            <a:ext cx="8221663" cy="1131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p>
            <a:pPr lvl="0"/>
            <a:r>
              <a:rPr lang="en-GB" smtClean="0"/>
              <a:t>Click to edit the title text format</a:t>
            </a:r>
          </a:p>
        </p:txBody>
      </p:sp>
      <p:sp>
        <p:nvSpPr>
          <p:cNvPr id="3074" name="Rectangle 2"/>
          <p:cNvSpPr>
            <a:spLocks noGrp="1" noChangeArrowheads="1"/>
          </p:cNvSpPr>
          <p:nvPr>
            <p:ph type="body" idx="1"/>
          </p:nvPr>
        </p:nvSpPr>
        <p:spPr bwMode="auto">
          <a:xfrm>
            <a:off x="457200" y="1600200"/>
            <a:ext cx="8221663" cy="4522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5" name="Text Box 3"/>
          <p:cNvSpPr txBox="1">
            <a:spLocks noChangeArrowheads="1"/>
          </p:cNvSpPr>
          <p:nvPr/>
        </p:nvSpPr>
        <p:spPr bwMode="auto">
          <a:xfrm>
            <a:off x="457200" y="6243638"/>
            <a:ext cx="2128838"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76" name="Text Box 4"/>
          <p:cNvSpPr txBox="1">
            <a:spLocks noChangeArrowheads="1"/>
          </p:cNvSpPr>
          <p:nvPr/>
        </p:nvSpPr>
        <p:spPr bwMode="auto">
          <a:xfrm>
            <a:off x="3124200" y="6248400"/>
            <a:ext cx="2890838"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077" name="Rectangle 5"/>
          <p:cNvSpPr>
            <a:spLocks noGrp="1" noChangeArrowheads="1"/>
          </p:cNvSpPr>
          <p:nvPr>
            <p:ph type="sldNum"/>
          </p:nvPr>
        </p:nvSpPr>
        <p:spPr bwMode="auto">
          <a:xfrm>
            <a:off x="6553200" y="6243638"/>
            <a:ext cx="2125663" cy="449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45720" numCol="1" anchor="t" anchorCtr="0" compatLnSpc="1">
            <a:prstTxWarp prst="textNoShape">
              <a:avLst/>
            </a:prstTxWarp>
          </a:bodyPr>
          <a:lstStyle>
            <a:lvl1pPr hangingPunct="1">
              <a:lnSpc>
                <a:spcPct val="100000"/>
              </a:lnSpc>
              <a:buClrTx/>
              <a:buFontTx/>
              <a:buNone/>
              <a:tabLst>
                <a:tab pos="723900" algn="l"/>
                <a:tab pos="1447800" algn="l"/>
              </a:tabLst>
              <a:defRPr>
                <a:solidFill>
                  <a:srgbClr val="000000"/>
                </a:solidFill>
                <a:latin typeface="+mn-lt"/>
                <a:ea typeface="+mn-ea"/>
              </a:defRPr>
            </a:lvl1pPr>
          </a:lstStyle>
          <a:p>
            <a:fld id="{ADA95862-7751-4D8B-819F-FDDAAC7CD95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96" r:id="rId12"/>
  </p:sldLayoutIdLst>
  <p:txStyles>
    <p:titleStyle>
      <a:lvl1pPr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mj-lt"/>
          <a:ea typeface="+mj-ea"/>
          <a:cs typeface="+mj-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5pPr>
      <a:lvl6pPr marL="25146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6pPr>
      <a:lvl7pPr marL="29718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7pPr>
      <a:lvl8pPr marL="34290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8pPr>
      <a:lvl9pPr marL="3886200" indent="-228600" algn="l" defTabSz="457200" rtl="0" fontAlgn="base" hangingPunct="0">
        <a:lnSpc>
          <a:spcPct val="93000"/>
        </a:lnSpc>
        <a:spcBef>
          <a:spcPct val="0"/>
        </a:spcBef>
        <a:spcAft>
          <a:spcPct val="0"/>
        </a:spcAft>
        <a:buClr>
          <a:srgbClr val="000000"/>
        </a:buClr>
        <a:buSzPct val="100000"/>
        <a:buFont typeface="Times New Roman" pitchFamily="16" charset="0"/>
        <a:defRPr sz="4400">
          <a:solidFill>
            <a:srgbClr val="FFFFFF"/>
          </a:solidFill>
          <a:latin typeface="Arial" charset="0"/>
          <a:ea typeface="MS Gothic" charset="-128"/>
        </a:defRPr>
      </a:lvl9pPr>
    </p:titleStyle>
    <p:bodyStyle>
      <a:lvl1pPr marL="342900" indent="-342900" algn="l" defTabSz="457200" rtl="0" fontAlgn="base" hangingPunct="0">
        <a:lnSpc>
          <a:spcPct val="101000"/>
        </a:lnSpc>
        <a:spcBef>
          <a:spcPct val="0"/>
        </a:spcBef>
        <a:spcAft>
          <a:spcPts val="1425"/>
        </a:spcAft>
        <a:buClr>
          <a:srgbClr val="000000"/>
        </a:buClr>
        <a:buSzPct val="100000"/>
        <a:buFont typeface="Times New Roman" pitchFamily="16" charset="0"/>
        <a:defRPr sz="3200">
          <a:solidFill>
            <a:srgbClr val="EAEAEA"/>
          </a:solidFill>
          <a:latin typeface="+mn-lt"/>
          <a:ea typeface="+mn-ea"/>
          <a:cs typeface="+mn-cs"/>
        </a:defRPr>
      </a:lvl1pPr>
      <a:lvl2pPr marL="742950" indent="-285750" algn="l" defTabSz="457200" rtl="0" fontAlgn="base" hangingPunct="0">
        <a:lnSpc>
          <a:spcPct val="101000"/>
        </a:lnSpc>
        <a:spcBef>
          <a:spcPct val="0"/>
        </a:spcBef>
        <a:spcAft>
          <a:spcPts val="1138"/>
        </a:spcAft>
        <a:buClr>
          <a:srgbClr val="000000"/>
        </a:buClr>
        <a:buSzPct val="100000"/>
        <a:buFont typeface="Times New Roman" pitchFamily="16" charset="0"/>
        <a:defRPr sz="2400">
          <a:solidFill>
            <a:srgbClr val="EAEAEA"/>
          </a:solidFill>
          <a:latin typeface="+mn-lt"/>
          <a:ea typeface="+mn-ea"/>
        </a:defRPr>
      </a:lvl2pPr>
      <a:lvl3pPr marL="1143000" indent="-228600" algn="l" defTabSz="457200" rtl="0" fontAlgn="base" hangingPunct="0">
        <a:lnSpc>
          <a:spcPct val="101000"/>
        </a:lnSpc>
        <a:spcBef>
          <a:spcPct val="0"/>
        </a:spcBef>
        <a:spcAft>
          <a:spcPts val="850"/>
        </a:spcAft>
        <a:buClr>
          <a:srgbClr val="000000"/>
        </a:buClr>
        <a:buSzPct val="100000"/>
        <a:buFont typeface="Times New Roman" pitchFamily="16" charset="0"/>
        <a:defRPr sz="2000">
          <a:solidFill>
            <a:srgbClr val="EAEAEA"/>
          </a:solidFill>
          <a:latin typeface="+mn-lt"/>
          <a:ea typeface="+mn-ea"/>
        </a:defRPr>
      </a:lvl3pPr>
      <a:lvl4pPr marL="1600200" indent="-228600" algn="l" defTabSz="457200" rtl="0" fontAlgn="base" hangingPunct="0">
        <a:lnSpc>
          <a:spcPct val="101000"/>
        </a:lnSpc>
        <a:spcBef>
          <a:spcPct val="0"/>
        </a:spcBef>
        <a:spcAft>
          <a:spcPts val="575"/>
        </a:spcAft>
        <a:buClr>
          <a:srgbClr val="000000"/>
        </a:buClr>
        <a:buSzPct val="100000"/>
        <a:buFont typeface="Times New Roman" pitchFamily="16" charset="0"/>
        <a:defRPr sz="2000">
          <a:solidFill>
            <a:srgbClr val="EAEAEA"/>
          </a:solidFill>
          <a:latin typeface="+mn-lt"/>
          <a:ea typeface="+mn-ea"/>
        </a:defRPr>
      </a:lvl4pPr>
      <a:lvl5pPr marL="20574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5pPr>
      <a:lvl6pPr marL="25146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6pPr>
      <a:lvl7pPr marL="29718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7pPr>
      <a:lvl8pPr marL="34290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8pPr>
      <a:lvl9pPr marL="3886200" indent="-228600" algn="l" defTabSz="457200" rtl="0" fontAlgn="base" hangingPunct="0">
        <a:lnSpc>
          <a:spcPct val="101000"/>
        </a:lnSpc>
        <a:spcBef>
          <a:spcPct val="0"/>
        </a:spcBef>
        <a:spcAft>
          <a:spcPts val="288"/>
        </a:spcAft>
        <a:buClr>
          <a:srgbClr val="000000"/>
        </a:buClr>
        <a:buSzPct val="100000"/>
        <a:buFont typeface="Times New Roman" pitchFamily="16" charset="0"/>
        <a:defRPr sz="2000">
          <a:solidFill>
            <a:srgbClr val="EAEAEA"/>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1"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2"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3"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4"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5"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6"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7"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8"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59"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60"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61"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62"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63"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sp>
          <p:nvSpPr>
            <p:cNvPr id="2064"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eaLnBrk="0">
                <a:lnSpc>
                  <a:spcPct val="100000"/>
                </a:lnSpc>
                <a:defRPr/>
              </a:pPr>
              <a:endParaRPr lang="en-US">
                <a:solidFill>
                  <a:srgbClr val="FFFFFF"/>
                </a:solidFill>
                <a:ea typeface="MS Gothic" charset="-128"/>
              </a:endParaRPr>
            </a:p>
          </p:txBody>
        </p:sp>
      </p:grpSp>
      <p:sp>
        <p:nvSpPr>
          <p:cNvPr id="2065" name="Rectangle 17"/>
          <p:cNvSpPr>
            <a:spLocks noGrp="1" noChangeArrowheads="1"/>
          </p:cNvSpPr>
          <p:nvPr>
            <p:ph type="title"/>
          </p:nvPr>
        </p:nvSpPr>
        <p:spPr bwMode="auto">
          <a:xfrm>
            <a:off x="685800" y="1600200"/>
            <a:ext cx="7767638" cy="1824038"/>
          </a:xfrm>
          <a:prstGeom prst="rect">
            <a:avLst/>
          </a:prstGeom>
          <a:noFill/>
          <a:ln w="9525">
            <a:noFill/>
            <a:round/>
            <a:headEnd/>
            <a:tailEnd/>
          </a:ln>
          <a:effectLst/>
        </p:spPr>
        <p:txBody>
          <a:bodyPr vert="horz" wrap="square" lIns="90000" tIns="46800" rIns="90000" bIns="46800" numCol="1" anchor="b" anchorCtr="1" compatLnSpc="1">
            <a:prstTxWarp prst="textNoShape">
              <a:avLst/>
            </a:prstTxWarp>
          </a:bodyPr>
          <a:lstStyle/>
          <a:p>
            <a:pPr lvl="0"/>
            <a:r>
              <a:rPr lang="en-GB" smtClean="0"/>
              <a:t>Click to edit the title text format</a:t>
            </a:r>
          </a:p>
        </p:txBody>
      </p:sp>
      <p:sp>
        <p:nvSpPr>
          <p:cNvPr id="2066"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lnSpc>
                <a:spcPct val="100000"/>
              </a:lnSpc>
              <a:defRPr/>
            </a:pPr>
            <a:endParaRPr lang="en-US">
              <a:ea typeface="MS Gothic" charset="-128"/>
            </a:endParaRPr>
          </a:p>
        </p:txBody>
      </p:sp>
      <p:sp>
        <p:nvSpPr>
          <p:cNvPr id="2067"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a:tabLst>
                <a:tab pos="723900" algn="l"/>
                <a:tab pos="1447800" algn="l"/>
                <a:tab pos="2171700" algn="l"/>
              </a:tabLst>
              <a:defRPr sz="1200" smtClean="0">
                <a:solidFill>
                  <a:srgbClr val="EAEAEA"/>
                </a:solidFill>
                <a:effectLst>
                  <a:outerShdw blurRad="38100" dist="38100" dir="2700000" algn="tl">
                    <a:srgbClr val="000000"/>
                  </a:outerShdw>
                </a:effectLst>
                <a:latin typeface="+mn-lt"/>
              </a:defRPr>
            </a:lvl1pPr>
          </a:lstStyle>
          <a:p>
            <a:pPr>
              <a:lnSpc>
                <a:spcPct val="100000"/>
              </a:lnSpc>
              <a:defRPr/>
            </a:pPr>
            <a:endParaRPr lang="en-US">
              <a:ea typeface="MS Gothic" charset="-128"/>
            </a:endParaRPr>
          </a:p>
        </p:txBody>
      </p:sp>
      <p:sp>
        <p:nvSpPr>
          <p:cNvPr id="2068"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lnSpc>
                <a:spcPct val="100000"/>
              </a:lnSpc>
              <a:defRPr/>
            </a:pPr>
            <a:fld id="{15FA5113-F6C8-4F42-A46B-6832422C8196}" type="slidenum">
              <a:rPr lang="en-US">
                <a:ea typeface="MS Gothic" charset="-128"/>
              </a:rPr>
              <a:pPr>
                <a:lnSpc>
                  <a:spcPct val="100000"/>
                </a:lnSpc>
                <a:defRPr/>
              </a:pPr>
              <a:t>‹#›</a:t>
            </a:fld>
            <a:endParaRPr lang="en-US">
              <a:ea typeface="MS Gothic" charset="-128"/>
            </a:endParaRPr>
          </a:p>
        </p:txBody>
      </p:sp>
      <p:sp>
        <p:nvSpPr>
          <p:cNvPr id="2069" name="Rectangle 21"/>
          <p:cNvSpPr>
            <a:spLocks noGrp="1" noChangeArrowheads="1"/>
          </p:cNvSpPr>
          <p:nvPr>
            <p:ph type="body" idx="1"/>
          </p:nvPr>
        </p:nvSpPr>
        <p:spPr bwMode="auto">
          <a:xfrm>
            <a:off x="457200" y="1604963"/>
            <a:ext cx="8224838" cy="45212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extLst>
      <p:ext uri="{BB962C8B-B14F-4D97-AF65-F5344CB8AC3E}">
        <p14:creationId xmlns:p14="http://schemas.microsoft.com/office/powerpoint/2010/main" val="80011129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hyperlink" Target="mailto:pprentice@coloradotech.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shadowstats.com/"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shadowstats.com/"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67638" cy="5105400"/>
          </a:xfrm>
        </p:spPr>
        <p:txBody>
          <a:bodyPr/>
          <a:lstStyle/>
          <a:p>
            <a:r>
              <a:rPr lang="en-US" dirty="0"/>
              <a:t>"Rebellion to </a:t>
            </a:r>
            <a:r>
              <a:rPr lang="en-US" dirty="0" smtClean="0"/>
              <a:t>Tyrants </a:t>
            </a:r>
            <a:r>
              <a:rPr lang="en-US" dirty="0"/>
              <a:t>is </a:t>
            </a:r>
            <a:r>
              <a:rPr lang="en-US" dirty="0" smtClean="0"/>
              <a:t>Obedience </a:t>
            </a:r>
            <a:r>
              <a:rPr lang="en-US" dirty="0"/>
              <a:t>to God" </a:t>
            </a:r>
            <a:r>
              <a:rPr lang="en-US" dirty="0" smtClean="0"/>
              <a:t/>
            </a:r>
            <a:br>
              <a:rPr lang="en-US" dirty="0" smtClean="0"/>
            </a:br>
            <a:r>
              <a:rPr lang="en-US" dirty="0"/>
              <a:t/>
            </a:r>
            <a:br>
              <a:rPr lang="en-US" dirty="0"/>
            </a:br>
            <a:r>
              <a:rPr lang="en-US" sz="3600" dirty="0" smtClean="0"/>
              <a:t>Great Seal Of The United States – original 1776 motto by Thomas Jefferson, Ben Franklin, and John Adams</a:t>
            </a:r>
            <a:endParaRPr lang="en-US" sz="3600" dirty="0"/>
          </a:p>
        </p:txBody>
      </p:sp>
    </p:spTree>
    <p:extLst>
      <p:ext uri="{BB962C8B-B14F-4D97-AF65-F5344CB8AC3E}">
        <p14:creationId xmlns:p14="http://schemas.microsoft.com/office/powerpoint/2010/main" val="1248255445"/>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idx="4294967295"/>
          </p:nvPr>
        </p:nvSpPr>
        <p:spPr>
          <a:xfrm>
            <a:off x="457200" y="58738"/>
            <a:ext cx="8229600" cy="1355725"/>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a:solidFill>
                  <a:srgbClr val="FFFFCC"/>
                </a:solidFill>
                <a:effectLst>
                  <a:outerShdw blurRad="38100" dist="38100" dir="2700000" algn="tl">
                    <a:srgbClr val="000000">
                      <a:alpha val="43137"/>
                    </a:srgbClr>
                  </a:outerShdw>
                </a:effectLst>
              </a:rPr>
              <a:t>Here's how a fractional-reserve fiat-currency system works</a:t>
            </a:r>
            <a:r>
              <a:rPr lang="en-GB" sz="4000" dirty="0">
                <a:solidFill>
                  <a:srgbClr val="FFFFCC"/>
                </a:solidFill>
              </a:rPr>
              <a:t>:</a:t>
            </a:r>
          </a:p>
        </p:txBody>
      </p:sp>
      <p:sp>
        <p:nvSpPr>
          <p:cNvPr id="15362" name="Text Box 2"/>
          <p:cNvSpPr txBox="1">
            <a:spLocks noChangeArrowheads="1"/>
          </p:cNvSpPr>
          <p:nvPr/>
        </p:nvSpPr>
        <p:spPr bwMode="auto">
          <a:xfrm>
            <a:off x="0" y="1504950"/>
            <a:ext cx="9372600" cy="5353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9pPr>
          </a:lstStyle>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(1)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The Fed “prints” $1000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of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fiat reserves for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a bank.</a:t>
            </a:r>
          </a:p>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(2) The bank keeps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100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(10%) as “reserve” and loans out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900.</a:t>
            </a:r>
            <a:endParaRPr lang="en-GB" sz="2600" dirty="0">
              <a:solidFill>
                <a:srgbClr val="EAEAEA"/>
              </a:solidFill>
              <a:effectLst>
                <a:outerShdw blurRad="38100" dist="38100" dir="2700000" algn="tl">
                  <a:srgbClr val="000000">
                    <a:alpha val="43137"/>
                  </a:srgbClr>
                </a:outerShdw>
              </a:effectLst>
              <a:latin typeface="Verdana" charset="0"/>
              <a:ea typeface="MS Gothic" charset="-128"/>
            </a:endParaRPr>
          </a:p>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(3) That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900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of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“debt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disguised as money” is deposited in a bank.</a:t>
            </a:r>
          </a:p>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(4) The bank keeps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90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(10%) and loans out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810.</a:t>
            </a:r>
            <a:endParaRPr lang="en-GB" sz="2600" dirty="0">
              <a:solidFill>
                <a:srgbClr val="EAEAEA"/>
              </a:solidFill>
              <a:effectLst>
                <a:outerShdw blurRad="38100" dist="38100" dir="2700000" algn="tl">
                  <a:srgbClr val="000000">
                    <a:alpha val="43137"/>
                  </a:srgbClr>
                </a:outerShdw>
              </a:effectLst>
              <a:latin typeface="Verdana" charset="0"/>
              <a:ea typeface="MS Gothic" charset="-128"/>
            </a:endParaRPr>
          </a:p>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(5) That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810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of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“debt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disguised as money” is deposited in a bank.</a:t>
            </a:r>
          </a:p>
          <a:p>
            <a:pPr>
              <a:lnSpc>
                <a:spcPct val="100000"/>
              </a:lnSpc>
              <a:spcBef>
                <a:spcPts val="800"/>
              </a:spcBef>
              <a:buClrTx/>
              <a:buFontTx/>
              <a:buNone/>
            </a:pPr>
            <a:r>
              <a:rPr lang="en-GB" sz="2600" dirty="0">
                <a:solidFill>
                  <a:srgbClr val="EAEAEA"/>
                </a:solidFill>
                <a:effectLst>
                  <a:outerShdw blurRad="38100" dist="38100" dir="2700000" algn="tl">
                    <a:srgbClr val="000000">
                      <a:alpha val="43137"/>
                    </a:srgbClr>
                  </a:outerShdw>
                </a:effectLst>
                <a:latin typeface="Verdana" charset="0"/>
                <a:ea typeface="MS Gothic" charset="-128"/>
              </a:rPr>
              <a:t>(6) The bank keeps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81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(10% and loans out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729 --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until the initial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1000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of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fiat reserves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becomes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10,000 </a:t>
            </a:r>
            <a:r>
              <a:rPr lang="en-GB" sz="2600" dirty="0">
                <a:solidFill>
                  <a:srgbClr val="EAEAEA"/>
                </a:solidFill>
                <a:effectLst>
                  <a:outerShdw blurRad="38100" dist="38100" dir="2700000" algn="tl">
                    <a:srgbClr val="000000">
                      <a:alpha val="43137"/>
                    </a:srgbClr>
                  </a:outerShdw>
                </a:effectLst>
                <a:latin typeface="Verdana" charset="0"/>
                <a:ea typeface="MS Gothic" charset="-128"/>
              </a:rPr>
              <a:t>of </a:t>
            </a:r>
            <a:r>
              <a:rPr lang="en-GB" sz="2600" dirty="0" smtClean="0">
                <a:solidFill>
                  <a:srgbClr val="EAEAEA"/>
                </a:solidFill>
                <a:effectLst>
                  <a:outerShdw blurRad="38100" dist="38100" dir="2700000" algn="tl">
                    <a:srgbClr val="000000">
                      <a:alpha val="43137"/>
                    </a:srgbClr>
                  </a:outerShdw>
                </a:effectLst>
                <a:latin typeface="Verdana" charset="0"/>
                <a:ea typeface="MS Gothic" charset="-128"/>
              </a:rPr>
              <a:t>debt-disguised as money</a:t>
            </a:r>
            <a:r>
              <a:rPr lang="en-GB" sz="2600" dirty="0" smtClean="0">
                <a:solidFill>
                  <a:srgbClr val="EAEAEA"/>
                </a:solidFill>
                <a:latin typeface="Verdana" charset="0"/>
                <a:ea typeface="MS Gothic" charset="-128"/>
              </a:rPr>
              <a:t>.</a:t>
            </a:r>
            <a:endParaRPr lang="en-GB" sz="2600" dirty="0">
              <a:solidFill>
                <a:srgbClr val="EAEAEA"/>
              </a:solidFill>
              <a:latin typeface="Verdana" charset="0"/>
              <a:ea typeface="MS Gothic"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idx="4294967295"/>
          </p:nvPr>
        </p:nvSpPr>
        <p:spPr>
          <a:xfrm>
            <a:off x="457200" y="277813"/>
            <a:ext cx="8224838" cy="1477962"/>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FFFFCC"/>
                </a:solidFill>
                <a:effectLst>
                  <a:outerShdw blurRad="38100" dist="38100" dir="2700000" algn="tl">
                    <a:srgbClr val="000000">
                      <a:alpha val="43137"/>
                    </a:srgbClr>
                  </a:outerShdw>
                </a:effectLst>
              </a:rPr>
              <a:t>Monetary </a:t>
            </a:r>
            <a:r>
              <a:rPr lang="en-GB" dirty="0" smtClean="0">
                <a:solidFill>
                  <a:srgbClr val="FFFFCC"/>
                </a:solidFill>
                <a:effectLst>
                  <a:outerShdw blurRad="38100" dist="38100" dir="2700000" algn="tl">
                    <a:srgbClr val="000000">
                      <a:alpha val="43137"/>
                    </a:srgbClr>
                  </a:outerShdw>
                </a:effectLst>
              </a:rPr>
              <a:t>Base: More Than Tripled Since 2008</a:t>
            </a:r>
            <a:endParaRPr lang="en-GB" dirty="0">
              <a:solidFill>
                <a:srgbClr val="FFFFCC"/>
              </a:solidFill>
              <a:effectLst>
                <a:outerShdw blurRad="38100" dist="38100" dir="2700000" algn="tl">
                  <a:srgbClr val="000000">
                    <a:alpha val="43137"/>
                  </a:srgbClr>
                </a:outerShdw>
              </a:effectLst>
            </a:endParaRPr>
          </a:p>
        </p:txBody>
      </p:sp>
      <p:pic>
        <p:nvPicPr>
          <p:cNvPr id="43010" name="Picture 2" descr="http://marketshadows.com/wp-content/uploads/2013/02/monetary-base-25-years-big-char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755774"/>
            <a:ext cx="8839199" cy="5102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Grp="1" noChangeArrowheads="1"/>
          </p:cNvSpPr>
          <p:nvPr>
            <p:ph type="title" idx="4294967295"/>
          </p:nvPr>
        </p:nvSpPr>
        <p:spPr>
          <a:xfrm>
            <a:off x="457200" y="838200"/>
            <a:ext cx="8224838" cy="1779588"/>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a:solidFill>
                  <a:srgbClr val="FFFFCC"/>
                </a:solidFill>
                <a:effectLst>
                  <a:outerShdw blurRad="38100" dist="38100" dir="2700000" algn="tl">
                    <a:srgbClr val="000000">
                      <a:alpha val="43137"/>
                    </a:srgbClr>
                  </a:outerShdw>
                </a:effectLst>
              </a:rPr>
              <a:t>Monetary </a:t>
            </a:r>
            <a:r>
              <a:rPr lang="en-GB" dirty="0" smtClean="0">
                <a:solidFill>
                  <a:srgbClr val="FFFFCC"/>
                </a:solidFill>
                <a:effectLst>
                  <a:outerShdw blurRad="38100" dist="38100" dir="2700000" algn="tl">
                    <a:srgbClr val="000000">
                      <a:alpha val="43137"/>
                    </a:srgbClr>
                  </a:outerShdw>
                </a:effectLst>
              </a:rPr>
              <a:t>Base is Being Held as Bank Reserves</a:t>
            </a:r>
            <a:endParaRPr lang="en-GB" dirty="0">
              <a:solidFill>
                <a:srgbClr val="FFFFCC"/>
              </a:solidFill>
              <a:effectLst>
                <a:outerShdw blurRad="38100" dist="38100" dir="2700000" algn="tl">
                  <a:srgbClr val="000000">
                    <a:alpha val="43137"/>
                  </a:srgbClr>
                </a:outerShdw>
              </a:effectLst>
            </a:endParaRPr>
          </a:p>
        </p:txBody>
      </p:sp>
      <p:sp>
        <p:nvSpPr>
          <p:cNvPr id="4" name="Text Box 2"/>
          <p:cNvSpPr txBox="1">
            <a:spLocks noChangeArrowheads="1"/>
          </p:cNvSpPr>
          <p:nvPr/>
        </p:nvSpPr>
        <p:spPr bwMode="auto">
          <a:xfrm>
            <a:off x="533400" y="2617788"/>
            <a:ext cx="8229600" cy="4011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336550" indent="-334963">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1pPr>
            <a:lvl2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2pPr>
            <a:lvl3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3pPr>
            <a:lvl4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4pPr>
            <a:lvl5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9pPr>
          </a:lstStyle>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Not being fully-lent out (yet?).</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Velocity of money has collapsed.</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Masters of the Universe at the Fed do not have the control they think they do.</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What will they do when the next inevitable recession hits? More QE? Return to ZIRP?</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What can Colorado State Government do?</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Strengthen the rainy-day fund – a storm is brewing.</a:t>
            </a:r>
            <a:endParaRPr lang="en-GB" sz="2800" dirty="0">
              <a:solidFill>
                <a:srgbClr val="EAEAEA"/>
              </a:solidFill>
              <a:effectLst>
                <a:outerShdw blurRad="38100" dist="38100" dir="2700000" algn="tl">
                  <a:srgbClr val="000000">
                    <a:alpha val="43137"/>
                  </a:srgbClr>
                </a:outerShdw>
              </a:effectLst>
              <a:latin typeface="Verdana" charset="0"/>
              <a:ea typeface="MS Gothic" charset="-128"/>
            </a:endParaRPr>
          </a:p>
        </p:txBody>
      </p:sp>
    </p:spTree>
    <p:extLst>
      <p:ext uri="{BB962C8B-B14F-4D97-AF65-F5344CB8AC3E}">
        <p14:creationId xmlns:p14="http://schemas.microsoft.com/office/powerpoint/2010/main" val="4890388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685800" y="1066800"/>
            <a:ext cx="7772400" cy="129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SimSun" charset="-122"/>
              </a:defRPr>
            </a:lvl9pPr>
          </a:lstStyle>
          <a:p>
            <a:pPr algn="ctr">
              <a:lnSpc>
                <a:spcPct val="100000"/>
              </a:lnSpc>
              <a:buClrTx/>
              <a:buFontTx/>
              <a:buNone/>
            </a:pPr>
            <a:r>
              <a:rPr lang="en-GB" sz="5100" dirty="0" smtClean="0">
                <a:solidFill>
                  <a:srgbClr val="FFFFCC"/>
                </a:solidFill>
                <a:effectLst>
                  <a:outerShdw blurRad="38100" dist="38100" dir="2700000" algn="tl">
                    <a:srgbClr val="000000">
                      <a:alpha val="43137"/>
                    </a:srgbClr>
                  </a:outerShdw>
                </a:effectLst>
                <a:ea typeface="MS Gothic" charset="-128"/>
              </a:rPr>
              <a:t>The State of the Economy</a:t>
            </a:r>
            <a:endParaRPr lang="en-GB" sz="5100" dirty="0">
              <a:solidFill>
                <a:srgbClr val="FFFFCC"/>
              </a:solidFill>
              <a:effectLst>
                <a:outerShdw blurRad="38100" dist="38100" dir="2700000" algn="tl">
                  <a:srgbClr val="000000">
                    <a:alpha val="43137"/>
                  </a:srgbClr>
                </a:outerShdw>
              </a:effectLst>
              <a:ea typeface="MS Gothic" charset="-128"/>
            </a:endParaRPr>
          </a:p>
        </p:txBody>
      </p:sp>
      <p:sp>
        <p:nvSpPr>
          <p:cNvPr id="6146" name="Rectangle 2"/>
          <p:cNvSpPr>
            <a:spLocks noChangeArrowheads="1"/>
          </p:cNvSpPr>
          <p:nvPr/>
        </p:nvSpPr>
        <p:spPr bwMode="auto">
          <a:xfrm>
            <a:off x="0" y="2819400"/>
            <a:ext cx="91440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3600" dirty="0" smtClean="0">
                <a:effectLst>
                  <a:outerShdw blurRad="38100" dist="38100" dir="2700000" algn="tl">
                    <a:srgbClr val="000000">
                      <a:alpha val="43137"/>
                    </a:srgbClr>
                  </a:outerShdw>
                </a:effectLst>
              </a:rPr>
              <a:t>Republican Study Committee</a:t>
            </a:r>
            <a:endParaRPr lang="en-US" sz="3600" dirty="0">
              <a:effectLst>
                <a:outerShdw blurRad="38100" dist="38100" dir="2700000" algn="tl">
                  <a:srgbClr val="000000">
                    <a:alpha val="43137"/>
                  </a:srgbClr>
                </a:outerShdw>
              </a:effectLst>
            </a:endParaRP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400" dirty="0" smtClean="0">
              <a:effectLst>
                <a:outerShdw blurRad="38100" dist="38100" dir="2700000" algn="tl">
                  <a:srgbClr val="000000">
                    <a:alpha val="43137"/>
                  </a:srgbClr>
                </a:outerShdw>
              </a:effectLst>
            </a:endParaRP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smtClean="0">
                <a:effectLst>
                  <a:outerShdw blurRad="38100" dist="38100" dir="2700000" algn="tl">
                    <a:srgbClr val="000000">
                      <a:alpha val="43137"/>
                    </a:srgbClr>
                  </a:outerShdw>
                </a:effectLst>
              </a:rPr>
              <a:t>Denver</a:t>
            </a:r>
            <a:r>
              <a:rPr lang="en-US" sz="2400" dirty="0" smtClean="0">
                <a:effectLst>
                  <a:outerShdw blurRad="38100" dist="38100" dir="2700000" algn="tl">
                    <a:srgbClr val="000000">
                      <a:alpha val="43137"/>
                    </a:srgbClr>
                  </a:outerShdw>
                </a:effectLst>
              </a:rPr>
              <a:t>, </a:t>
            </a:r>
            <a:r>
              <a:rPr lang="en-US" sz="2400" dirty="0">
                <a:effectLst>
                  <a:outerShdw blurRad="38100" dist="38100" dir="2700000" algn="tl">
                    <a:srgbClr val="000000">
                      <a:alpha val="43137"/>
                    </a:srgbClr>
                  </a:outerShdw>
                </a:effectLst>
              </a:rPr>
              <a:t>CO</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smtClean="0">
                <a:effectLst>
                  <a:outerShdw blurRad="38100" dist="38100" dir="2700000" algn="tl">
                    <a:srgbClr val="000000">
                      <a:alpha val="43137"/>
                    </a:srgbClr>
                  </a:outerShdw>
                </a:effectLst>
              </a:rPr>
              <a:t>January 25, 2016</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400" dirty="0">
              <a:effectLst>
                <a:outerShdw blurRad="38100" dist="38100" dir="2700000" algn="tl">
                  <a:srgbClr val="000000">
                    <a:alpha val="43137"/>
                  </a:srgbClr>
                </a:outerShdw>
              </a:effectLst>
            </a:endParaRP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smtClean="0">
                <a:effectLst>
                  <a:outerShdw blurRad="38100" dist="38100" dir="2700000" algn="tl">
                    <a:srgbClr val="000000">
                      <a:alpha val="43137"/>
                    </a:srgbClr>
                  </a:outerShdw>
                </a:effectLst>
              </a:rPr>
              <a:t>by</a:t>
            </a:r>
            <a:endParaRPr lang="en-US" sz="2400" dirty="0">
              <a:effectLst>
                <a:outerShdw blurRad="38100" dist="38100" dir="2700000" algn="tl">
                  <a:srgbClr val="000000">
                    <a:alpha val="43137"/>
                  </a:srgbClr>
                </a:outerShdw>
              </a:effectLst>
            </a:endParaRP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effectLst>
                  <a:outerShdw blurRad="38100" dist="38100" dir="2700000" algn="tl">
                    <a:srgbClr val="000000">
                      <a:alpha val="43137"/>
                    </a:srgbClr>
                  </a:outerShdw>
                </a:effectLst>
              </a:rPr>
              <a:t>Paul T. Prentice, Ph.D</a:t>
            </a:r>
            <a:r>
              <a:rPr lang="en-US" sz="2400" dirty="0" smtClean="0">
                <a:effectLst>
                  <a:outerShdw blurRad="38100" dist="38100" dir="2700000" algn="tl">
                    <a:srgbClr val="000000">
                      <a:alpha val="43137"/>
                    </a:srgbClr>
                  </a:outerShdw>
                </a:effectLst>
              </a:rPr>
              <a:t>.</a:t>
            </a: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smtClean="0">
                <a:effectLst>
                  <a:outerShdw blurRad="38100" dist="38100" dir="2700000" algn="tl">
                    <a:srgbClr val="000000">
                      <a:alpha val="43137"/>
                    </a:srgbClr>
                  </a:outerShdw>
                </a:effectLst>
                <a:hlinkClick r:id="rId3"/>
              </a:rPr>
              <a:t>pprentice@coloradotech.edu</a:t>
            </a:r>
            <a:r>
              <a:rPr lang="en-US" sz="2400" dirty="0" smtClean="0">
                <a:effectLst>
                  <a:outerShdw blurRad="38100" dist="38100" dir="2700000" algn="tl">
                    <a:srgbClr val="000000">
                      <a:alpha val="43137"/>
                    </a:srgbClr>
                  </a:outerShdw>
                </a:effectLst>
              </a:rPr>
              <a:t> </a:t>
            </a:r>
            <a:endParaRPr lang="en-US" sz="24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462887" y="304800"/>
            <a:ext cx="8229600" cy="857534"/>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FFFFCC"/>
                </a:solidFill>
                <a:effectLst>
                  <a:outerShdw blurRad="38100" dist="38100" dir="2700000" algn="tl">
                    <a:srgbClr val="000000">
                      <a:alpha val="43137"/>
                    </a:srgbClr>
                  </a:outerShdw>
                </a:effectLst>
              </a:rPr>
              <a:t>Austrian Monetary Theory</a:t>
            </a:r>
            <a:endParaRPr lang="en-GB" dirty="0">
              <a:solidFill>
                <a:srgbClr val="FFFFCC"/>
              </a:solidFill>
            </a:endParaRPr>
          </a:p>
        </p:txBody>
      </p:sp>
      <p:sp>
        <p:nvSpPr>
          <p:cNvPr id="7170" name="Text Box 2"/>
          <p:cNvSpPr txBox="1">
            <a:spLocks noChangeArrowheads="1"/>
          </p:cNvSpPr>
          <p:nvPr/>
        </p:nvSpPr>
        <p:spPr bwMode="auto">
          <a:xfrm>
            <a:off x="0" y="1180530"/>
            <a:ext cx="9143999" cy="529646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334963" indent="-334963">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1pPr>
            <a:lvl2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2pPr>
            <a:lvl3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3pPr>
            <a:lvl4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4pPr>
            <a:lvl5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9pPr>
          </a:lstStyle>
          <a:p>
            <a:pPr>
              <a:lnSpc>
                <a:spcPct val="100000"/>
              </a:lnSpc>
              <a:spcBef>
                <a:spcPts val="800"/>
              </a:spcBef>
              <a:buClrTx/>
              <a:buFontTx/>
              <a:buNone/>
            </a:pPr>
            <a:r>
              <a:rPr lang="en-GB" sz="2400" dirty="0">
                <a:solidFill>
                  <a:srgbClr val="EAEAEA"/>
                </a:solidFill>
                <a:latin typeface="Verdana" charset="0"/>
                <a:ea typeface="MS Gothic" charset="-128"/>
              </a:rPr>
              <a:t>”</a:t>
            </a:r>
            <a:r>
              <a:rPr lang="en-GB" sz="2400" dirty="0">
                <a:solidFill>
                  <a:srgbClr val="EAEAEA"/>
                </a:solidFill>
                <a:effectLst>
                  <a:outerShdw blurRad="38100" dist="38100" dir="2700000" algn="tl">
                    <a:srgbClr val="000000">
                      <a:alpha val="43137"/>
                    </a:srgbClr>
                  </a:outerShdw>
                </a:effectLst>
                <a:latin typeface="Verdana" charset="0"/>
                <a:ea typeface="MS Gothic" charset="-128"/>
              </a:rPr>
              <a:t>The wavelike movement affecting the economic system, the recurrence of periods of boom which are followed by periods of depression, is the unavoidable outcome of the attempts, repeated again and again, to lower the gross market rate of interest by means of credit expansion. There is no means of avoiding the final collapse of a boom brought about by credit expansion. The alternative is only whether the crisis should come sooner as the result of a voluntary abandonment of further credit expansion, or later as a </a:t>
            </a:r>
            <a:r>
              <a:rPr lang="en-GB" sz="2400" b="1" dirty="0">
                <a:solidFill>
                  <a:srgbClr val="EAEAEA"/>
                </a:solidFill>
                <a:effectLst>
                  <a:outerShdw blurRad="38100" dist="38100" dir="2700000" algn="tl">
                    <a:srgbClr val="000000">
                      <a:alpha val="43137"/>
                    </a:srgbClr>
                  </a:outerShdw>
                </a:effectLst>
                <a:latin typeface="Verdana" charset="0"/>
                <a:ea typeface="MS Gothic" charset="-128"/>
              </a:rPr>
              <a:t>final and total catastrophe of the currency system involved</a:t>
            </a:r>
            <a:r>
              <a:rPr lang="en-GB" sz="2400" dirty="0" smtClean="0">
                <a:solidFill>
                  <a:srgbClr val="EAEAEA"/>
                </a:solidFill>
                <a:effectLst>
                  <a:outerShdw blurRad="38100" dist="38100" dir="2700000" algn="tl">
                    <a:srgbClr val="000000">
                      <a:alpha val="43137"/>
                    </a:srgbClr>
                  </a:outerShdw>
                </a:effectLst>
                <a:latin typeface="Verdana" charset="0"/>
                <a:ea typeface="MS Gothic" charset="-128"/>
              </a:rPr>
              <a:t>.”</a:t>
            </a:r>
          </a:p>
          <a:p>
            <a:pPr>
              <a:lnSpc>
                <a:spcPct val="100000"/>
              </a:lnSpc>
              <a:spcBef>
                <a:spcPts val="800"/>
              </a:spcBef>
              <a:buClrTx/>
              <a:buFontTx/>
              <a:buNone/>
            </a:pPr>
            <a:r>
              <a:rPr lang="en-GB" sz="2400" dirty="0" smtClean="0">
                <a:solidFill>
                  <a:srgbClr val="EAEAEA"/>
                </a:solidFill>
                <a:effectLst>
                  <a:outerShdw blurRad="38100" dist="38100" dir="2700000" algn="tl">
                    <a:srgbClr val="000000">
                      <a:alpha val="43137"/>
                    </a:srgbClr>
                  </a:outerShdw>
                </a:effectLst>
                <a:latin typeface="Verdana" charset="0"/>
                <a:ea typeface="MS Gothic" charset="-128"/>
              </a:rPr>
              <a:t>-- Ludwig von Mises (Human Action, 1949)</a:t>
            </a:r>
            <a:endParaRPr lang="en-GB" sz="2400" dirty="0">
              <a:solidFill>
                <a:srgbClr val="EAEAEA"/>
              </a:solidFill>
              <a:effectLst>
                <a:outerShdw blurRad="38100" dist="38100" dir="2700000" algn="tl">
                  <a:srgbClr val="000000">
                    <a:alpha val="43137"/>
                  </a:srgbClr>
                </a:outerShdw>
              </a:effectLst>
              <a:latin typeface="Verdana" charset="0"/>
              <a:ea typeface="MS Gothic"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468574" y="381000"/>
            <a:ext cx="8229600" cy="2286000"/>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FFFFCC"/>
                </a:solidFill>
                <a:effectLst>
                  <a:outerShdw blurRad="38100" dist="38100" dir="2700000" algn="tl">
                    <a:srgbClr val="000000">
                      <a:alpha val="43137"/>
                    </a:srgbClr>
                  </a:outerShdw>
                </a:effectLst>
              </a:rPr>
              <a:t>Government Manipulation of Money, Credit, and Interest Leads to “</a:t>
            </a:r>
            <a:r>
              <a:rPr lang="en-GB" dirty="0" err="1" smtClean="0">
                <a:solidFill>
                  <a:srgbClr val="FFFFCC"/>
                </a:solidFill>
                <a:effectLst>
                  <a:outerShdw blurRad="38100" dist="38100" dir="2700000" algn="tl">
                    <a:srgbClr val="000000">
                      <a:alpha val="43137"/>
                    </a:srgbClr>
                  </a:outerShdw>
                </a:effectLst>
              </a:rPr>
              <a:t>Malinvestment</a:t>
            </a:r>
            <a:r>
              <a:rPr lang="en-GB" dirty="0" smtClean="0">
                <a:solidFill>
                  <a:srgbClr val="FFFFCC"/>
                </a:solidFill>
                <a:effectLst>
                  <a:outerShdw blurRad="38100" dist="38100" dir="2700000" algn="tl">
                    <a:srgbClr val="000000">
                      <a:alpha val="43137"/>
                    </a:srgbClr>
                  </a:outerShdw>
                </a:effectLst>
              </a:rPr>
              <a:t>”</a:t>
            </a:r>
            <a:endParaRPr lang="en-GB" dirty="0">
              <a:solidFill>
                <a:srgbClr val="FFFFCC"/>
              </a:solidFill>
            </a:endParaRPr>
          </a:p>
        </p:txBody>
      </p:sp>
      <p:sp>
        <p:nvSpPr>
          <p:cNvPr id="7170" name="Text Box 2"/>
          <p:cNvSpPr txBox="1">
            <a:spLocks noChangeArrowheads="1"/>
          </p:cNvSpPr>
          <p:nvPr/>
        </p:nvSpPr>
        <p:spPr bwMode="auto">
          <a:xfrm>
            <a:off x="468574" y="2667000"/>
            <a:ext cx="8229600" cy="39749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334963" indent="-334963">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1pPr>
            <a:lvl2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2pPr>
            <a:lvl3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3pPr>
            <a:lvl4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4pPr>
            <a:lvl5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9pPr>
          </a:lstStyle>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An economy needs real market prices in order to allocate scarce resources to their optimal use.</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Market prices emerge spontaneously from the subjective values of buyers and sellers engaged in voluntary exchange.</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Quantitative Easing and Zero Interest Rate policy by the Federal Reserve have led to another unsustainable credit bubble.</a:t>
            </a:r>
            <a:endParaRPr lang="en-GB" sz="2800" dirty="0">
              <a:solidFill>
                <a:srgbClr val="EAEAEA"/>
              </a:solidFill>
              <a:latin typeface="Verdana" charset="0"/>
              <a:ea typeface="MS Gothic" charset="-128"/>
            </a:endParaRPr>
          </a:p>
        </p:txBody>
      </p:sp>
    </p:spTree>
    <p:extLst>
      <p:ext uri="{BB962C8B-B14F-4D97-AF65-F5344CB8AC3E}">
        <p14:creationId xmlns:p14="http://schemas.microsoft.com/office/powerpoint/2010/main" val="229610892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462887" y="838200"/>
            <a:ext cx="8229600" cy="1295400"/>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solidFill>
                  <a:srgbClr val="FFFFCC"/>
                </a:solidFill>
                <a:effectLst>
                  <a:outerShdw blurRad="38100" dist="38100" dir="2700000" algn="tl">
                    <a:srgbClr val="000000">
                      <a:alpha val="43137"/>
                    </a:srgbClr>
                  </a:outerShdw>
                </a:effectLst>
              </a:rPr>
              <a:t>State of the Economy</a:t>
            </a:r>
            <a:endParaRPr lang="en-GB" dirty="0">
              <a:solidFill>
                <a:srgbClr val="FFFFCC"/>
              </a:solidFill>
            </a:endParaRPr>
          </a:p>
        </p:txBody>
      </p:sp>
      <p:sp>
        <p:nvSpPr>
          <p:cNvPr id="7170" name="Text Box 2"/>
          <p:cNvSpPr txBox="1">
            <a:spLocks noChangeArrowheads="1"/>
          </p:cNvSpPr>
          <p:nvPr/>
        </p:nvSpPr>
        <p:spPr bwMode="auto">
          <a:xfrm>
            <a:off x="462887" y="2121090"/>
            <a:ext cx="8229600" cy="313671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334963" indent="-334963">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1pPr>
            <a:lvl2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2pPr>
            <a:lvl3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3pPr>
            <a:lvl4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4pPr>
            <a:lvl5pPr>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334963" algn="l"/>
                <a:tab pos="792163" algn="l"/>
                <a:tab pos="1249363" algn="l"/>
                <a:tab pos="1706563" algn="l"/>
                <a:tab pos="2163763" algn="l"/>
                <a:tab pos="2620963" algn="l"/>
                <a:tab pos="3078163" algn="l"/>
                <a:tab pos="3535363" algn="l"/>
                <a:tab pos="3992563" algn="l"/>
                <a:tab pos="4449763" algn="l"/>
                <a:tab pos="4906963" algn="l"/>
                <a:tab pos="5364163" algn="l"/>
                <a:tab pos="5821363" algn="l"/>
                <a:tab pos="6278563" algn="l"/>
                <a:tab pos="6735763" algn="l"/>
                <a:tab pos="7192963" algn="l"/>
                <a:tab pos="7650163" algn="l"/>
                <a:tab pos="8107363" algn="l"/>
                <a:tab pos="8564563" algn="l"/>
                <a:tab pos="9021763" algn="l"/>
                <a:tab pos="9478963" algn="l"/>
              </a:tabLst>
              <a:defRPr>
                <a:solidFill>
                  <a:srgbClr val="000000"/>
                </a:solidFill>
                <a:latin typeface="Arial" charset="0"/>
                <a:ea typeface="SimSun" charset="-122"/>
              </a:defRPr>
            </a:lvl9pPr>
          </a:lstStyle>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U.S. economy never fully recovered from the Great Recession.</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Six and one-half years of growth in real GDP has averaged barely 2%.</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Boom </a:t>
            </a:r>
            <a:r>
              <a:rPr lang="en-GB" sz="2800" dirty="0">
                <a:solidFill>
                  <a:srgbClr val="EAEAEA"/>
                </a:solidFill>
                <a:effectLst>
                  <a:outerShdw blurRad="38100" dist="38100" dir="2700000" algn="tl">
                    <a:srgbClr val="000000">
                      <a:alpha val="43137"/>
                    </a:srgbClr>
                  </a:outerShdw>
                </a:effectLst>
                <a:latin typeface="Verdana" charset="0"/>
                <a:ea typeface="MS Gothic" charset="-128"/>
              </a:rPr>
              <a:t>and bust credit cycle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may now be entering </a:t>
            </a:r>
            <a:r>
              <a:rPr lang="en-GB" sz="2800" dirty="0">
                <a:solidFill>
                  <a:srgbClr val="EAEAEA"/>
                </a:solidFill>
                <a:effectLst>
                  <a:outerShdw blurRad="38100" dist="38100" dir="2700000" algn="tl">
                    <a:srgbClr val="000000">
                      <a:alpha val="43137"/>
                    </a:srgbClr>
                  </a:outerShdw>
                </a:effectLst>
                <a:latin typeface="Verdana" charset="0"/>
                <a:ea typeface="MS Gothic" charset="-128"/>
              </a:rPr>
              <a:t>a bust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phase – without having a boom!</a:t>
            </a:r>
            <a:endParaRPr lang="en-GB" sz="2800" dirty="0">
              <a:solidFill>
                <a:srgbClr val="EAEAEA"/>
              </a:solidFill>
              <a:latin typeface="Verdana" charset="0"/>
              <a:ea typeface="MS Gothic" charset="-128"/>
            </a:endParaRPr>
          </a:p>
        </p:txBody>
      </p:sp>
    </p:spTree>
    <p:extLst>
      <p:ext uri="{BB962C8B-B14F-4D97-AF65-F5344CB8AC3E}">
        <p14:creationId xmlns:p14="http://schemas.microsoft.com/office/powerpoint/2010/main" val="333314707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600200"/>
          </a:xfrm>
        </p:spPr>
        <p:txBody>
          <a:bodyPr/>
          <a:lstStyle/>
          <a:p>
            <a:pPr algn="ctr"/>
            <a:r>
              <a:rPr lang="en-US" dirty="0"/>
              <a:t>A</a:t>
            </a:r>
            <a:r>
              <a:rPr lang="en-US" dirty="0" smtClean="0"/>
              <a:t>ctual Unemployment Over 20%</a:t>
            </a:r>
            <a:br>
              <a:rPr lang="en-US" dirty="0" smtClean="0"/>
            </a:br>
            <a:r>
              <a:rPr lang="en-US" dirty="0" smtClean="0">
                <a:hlinkClick r:id="rId2"/>
              </a:rPr>
              <a:t>www.shadowstats.com</a:t>
            </a:r>
            <a:r>
              <a:rPr lang="en-US" dirty="0" smtClean="0"/>
              <a:t> </a:t>
            </a:r>
            <a:endParaRPr lang="en-US" dirty="0"/>
          </a:p>
        </p:txBody>
      </p:sp>
      <p:pic>
        <p:nvPicPr>
          <p:cNvPr id="40962" name="Picture 2" descr="http://www.shadowstats.com/imgs/sgs-emp.gif?hl=ad&amp;t=145226981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52400" y="1981200"/>
            <a:ext cx="87630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0727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1600200"/>
          </a:xfrm>
        </p:spPr>
        <p:txBody>
          <a:bodyPr/>
          <a:lstStyle/>
          <a:p>
            <a:pPr algn="ctr"/>
            <a:r>
              <a:rPr lang="en-US" dirty="0"/>
              <a:t>A</a:t>
            </a:r>
            <a:r>
              <a:rPr lang="en-US" dirty="0" smtClean="0"/>
              <a:t>ctual Inflation Over 4%</a:t>
            </a:r>
            <a:br>
              <a:rPr lang="en-US" dirty="0" smtClean="0"/>
            </a:br>
            <a:r>
              <a:rPr lang="en-US" dirty="0" smtClean="0">
                <a:hlinkClick r:id="rId2"/>
              </a:rPr>
              <a:t>www.shadowstats.com</a:t>
            </a:r>
            <a:r>
              <a:rPr lang="en-US" dirty="0" smtClean="0"/>
              <a:t> </a:t>
            </a:r>
            <a:endParaRPr lang="en-US" dirty="0"/>
          </a:p>
        </p:txBody>
      </p:sp>
      <p:pic>
        <p:nvPicPr>
          <p:cNvPr id="41986" name="Picture 2" descr="http://www.shadowstats.com/imgs/charts/alt-cpi-home2.gif?hl=ad&amp;t=145338613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8600" y="1981200"/>
            <a:ext cx="8686800" cy="472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643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457200" y="652463"/>
            <a:ext cx="8229600" cy="1541462"/>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smtClean="0">
                <a:solidFill>
                  <a:srgbClr val="FFFFCC"/>
                </a:solidFill>
                <a:effectLst>
                  <a:outerShdw blurRad="38100" dist="38100" dir="2700000" algn="tl">
                    <a:srgbClr val="000000">
                      <a:alpha val="43137"/>
                    </a:srgbClr>
                  </a:outerShdw>
                </a:effectLst>
              </a:rPr>
              <a:t>The Next Black Swan </a:t>
            </a:r>
            <a:r>
              <a:rPr lang="en-GB" sz="4000" dirty="0">
                <a:solidFill>
                  <a:srgbClr val="FFFFCC"/>
                </a:solidFill>
                <a:effectLst>
                  <a:outerShdw blurRad="38100" dist="38100" dir="2700000" algn="tl">
                    <a:srgbClr val="000000">
                      <a:alpha val="43137"/>
                    </a:srgbClr>
                  </a:outerShdw>
                </a:effectLst>
              </a:rPr>
              <a:t>I</a:t>
            </a:r>
            <a:r>
              <a:rPr lang="en-GB" sz="4000" dirty="0" smtClean="0">
                <a:solidFill>
                  <a:srgbClr val="FFFFCC"/>
                </a:solidFill>
                <a:effectLst>
                  <a:outerShdw blurRad="38100" dist="38100" dir="2700000" algn="tl">
                    <a:srgbClr val="000000">
                      <a:alpha val="43137"/>
                    </a:srgbClr>
                  </a:outerShdw>
                </a:effectLst>
              </a:rPr>
              <a:t>s Out </a:t>
            </a:r>
            <a:r>
              <a:rPr lang="en-GB" sz="4000" dirty="0">
                <a:solidFill>
                  <a:srgbClr val="FFFFCC"/>
                </a:solidFill>
                <a:effectLst>
                  <a:outerShdw blurRad="38100" dist="38100" dir="2700000" algn="tl">
                    <a:srgbClr val="000000">
                      <a:alpha val="43137"/>
                    </a:srgbClr>
                  </a:outerShdw>
                </a:effectLst>
              </a:rPr>
              <a:t>T</a:t>
            </a:r>
            <a:r>
              <a:rPr lang="en-GB" sz="4000" dirty="0" smtClean="0">
                <a:solidFill>
                  <a:srgbClr val="FFFFCC"/>
                </a:solidFill>
                <a:effectLst>
                  <a:outerShdw blurRad="38100" dist="38100" dir="2700000" algn="tl">
                    <a:srgbClr val="000000">
                      <a:alpha val="43137"/>
                    </a:srgbClr>
                  </a:outerShdw>
                </a:effectLst>
              </a:rPr>
              <a:t>here Somewhere</a:t>
            </a:r>
            <a:endParaRPr lang="en-GB" sz="4000" dirty="0">
              <a:solidFill>
                <a:srgbClr val="FFFFCC"/>
              </a:solidFill>
              <a:effectLst>
                <a:outerShdw blurRad="38100" dist="38100" dir="2700000" algn="tl">
                  <a:srgbClr val="000000">
                    <a:alpha val="43137"/>
                  </a:srgbClr>
                </a:outerShdw>
              </a:effectLst>
            </a:endParaRPr>
          </a:p>
        </p:txBody>
      </p:sp>
      <p:sp>
        <p:nvSpPr>
          <p:cNvPr id="8194" name="Text Box 2"/>
          <p:cNvSpPr txBox="1">
            <a:spLocks noChangeArrowheads="1"/>
          </p:cNvSpPr>
          <p:nvPr/>
        </p:nvSpPr>
        <p:spPr bwMode="auto">
          <a:xfrm>
            <a:off x="457200" y="2895600"/>
            <a:ext cx="8229600" cy="466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336550" indent="-334963">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1pPr>
            <a:lvl2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2pPr>
            <a:lvl3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3pPr>
            <a:lvl4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4pPr>
            <a:lvl5pPr>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336550" algn="l"/>
                <a:tab pos="793750" algn="l"/>
                <a:tab pos="1250950" algn="l"/>
                <a:tab pos="1708150" algn="l"/>
                <a:tab pos="2165350" algn="l"/>
                <a:tab pos="2622550" algn="l"/>
                <a:tab pos="3079750" algn="l"/>
                <a:tab pos="3536950" algn="l"/>
                <a:tab pos="3994150" algn="l"/>
                <a:tab pos="4451350" algn="l"/>
                <a:tab pos="4908550" algn="l"/>
                <a:tab pos="5365750" algn="l"/>
                <a:tab pos="5822950" algn="l"/>
                <a:tab pos="6280150" algn="l"/>
                <a:tab pos="6737350" algn="l"/>
                <a:tab pos="7194550" algn="l"/>
                <a:tab pos="7651750" algn="l"/>
                <a:tab pos="8108950" algn="l"/>
                <a:tab pos="8566150" algn="l"/>
                <a:tab pos="9023350" algn="l"/>
                <a:tab pos="9480550" algn="l"/>
              </a:tabLst>
              <a:defRPr>
                <a:solidFill>
                  <a:srgbClr val="000000"/>
                </a:solidFill>
                <a:latin typeface="Arial" charset="0"/>
                <a:ea typeface="SimSun" charset="-122"/>
              </a:defRPr>
            </a:lvl9pPr>
          </a:lstStyle>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Student loans?</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State-and-local government bonds?</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U.S. housing bubble?</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China </a:t>
            </a:r>
            <a:r>
              <a:rPr lang="en-GB" sz="2800" dirty="0" err="1" smtClean="0">
                <a:solidFill>
                  <a:srgbClr val="EAEAEA"/>
                </a:solidFill>
                <a:effectLst>
                  <a:outerShdw blurRad="38100" dist="38100" dir="2700000" algn="tl">
                    <a:srgbClr val="000000">
                      <a:alpha val="43137"/>
                    </a:srgbClr>
                  </a:outerShdw>
                </a:effectLst>
                <a:latin typeface="Verdana" charset="0"/>
                <a:ea typeface="MS Gothic" charset="-128"/>
              </a:rPr>
              <a:t>malinvestment</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Russia energy collapse?</a:t>
            </a:r>
          </a:p>
          <a:p>
            <a:pPr>
              <a:lnSpc>
                <a:spcPct val="90000"/>
              </a:lnSpc>
              <a:spcBef>
                <a:spcPts val="700"/>
              </a:spcBef>
              <a:buClr>
                <a:srgbClr val="EEC85E"/>
              </a:buClr>
              <a:buSzPct val="70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U.S. energy collapse?</a:t>
            </a:r>
            <a:endParaRPr lang="en-GB" sz="2800" dirty="0">
              <a:solidFill>
                <a:srgbClr val="EAEAEA"/>
              </a:solidFill>
              <a:effectLst>
                <a:outerShdw blurRad="38100" dist="38100" dir="2700000" algn="tl">
                  <a:srgbClr val="000000">
                    <a:alpha val="43137"/>
                  </a:srgbClr>
                </a:outerShdw>
              </a:effectLst>
              <a:latin typeface="Verdana" charset="0"/>
              <a:ea typeface="MS Gothic"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457200" y="228601"/>
            <a:ext cx="8229600" cy="1752600"/>
          </a:xfrm>
          <a:ln/>
        </p:spPr>
        <p:txBody>
          <a:bodyPr/>
          <a:lstStyle/>
          <a:p>
            <a:pPr algn="ctr">
              <a:lnSpc>
                <a:spcPct val="100000"/>
              </a:lnSpc>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dirty="0">
                <a:solidFill>
                  <a:srgbClr val="FFFFCC"/>
                </a:solidFill>
                <a:effectLst>
                  <a:outerShdw blurRad="38100" dist="38100" dir="2700000" algn="tl">
                    <a:srgbClr val="000000">
                      <a:alpha val="43137"/>
                    </a:srgbClr>
                  </a:outerShdw>
                </a:effectLst>
              </a:rPr>
              <a:t>T</a:t>
            </a:r>
            <a:r>
              <a:rPr lang="en-GB" sz="4000" dirty="0" smtClean="0">
                <a:solidFill>
                  <a:srgbClr val="FFFFCC"/>
                </a:solidFill>
                <a:effectLst>
                  <a:outerShdw blurRad="38100" dist="38100" dir="2700000" algn="tl">
                    <a:srgbClr val="000000">
                      <a:alpha val="43137"/>
                    </a:srgbClr>
                  </a:outerShdw>
                </a:effectLst>
              </a:rPr>
              <a:t>he </a:t>
            </a:r>
            <a:r>
              <a:rPr lang="en-GB" sz="4000" dirty="0">
                <a:solidFill>
                  <a:srgbClr val="FFFFCC"/>
                </a:solidFill>
                <a:effectLst>
                  <a:outerShdw blurRad="38100" dist="38100" dir="2700000" algn="tl">
                    <a:srgbClr val="000000">
                      <a:alpha val="43137"/>
                    </a:srgbClr>
                  </a:outerShdw>
                </a:effectLst>
              </a:rPr>
              <a:t>Federal Reserve </a:t>
            </a:r>
            <a:r>
              <a:rPr lang="en-GB" sz="4000" dirty="0" smtClean="0">
                <a:solidFill>
                  <a:srgbClr val="FFFFCC"/>
                </a:solidFill>
                <a:effectLst>
                  <a:outerShdw blurRad="38100" dist="38100" dir="2700000" algn="tl">
                    <a:srgbClr val="000000">
                      <a:alpha val="43137"/>
                    </a:srgbClr>
                  </a:outerShdw>
                </a:effectLst>
              </a:rPr>
              <a:t>System</a:t>
            </a:r>
            <a:r>
              <a:rPr lang="en-GB" sz="4000" dirty="0" smtClean="0">
                <a:solidFill>
                  <a:srgbClr val="FFFFCC"/>
                </a:solidFill>
              </a:rPr>
              <a:t>:</a:t>
            </a:r>
            <a:br>
              <a:rPr lang="en-GB" sz="4000" dirty="0" smtClean="0">
                <a:solidFill>
                  <a:srgbClr val="FFFFCC"/>
                </a:solidFill>
              </a:rPr>
            </a:br>
            <a:r>
              <a:rPr lang="en-GB" sz="4000" dirty="0" smtClean="0">
                <a:solidFill>
                  <a:srgbClr val="FFFFCC"/>
                </a:solidFill>
              </a:rPr>
              <a:t>Debt Disguised as Money</a:t>
            </a:r>
            <a:endParaRPr lang="en-GB" sz="4000" dirty="0">
              <a:solidFill>
                <a:srgbClr val="FFFFCC"/>
              </a:solidFill>
            </a:endParaRPr>
          </a:p>
        </p:txBody>
      </p:sp>
      <p:sp>
        <p:nvSpPr>
          <p:cNvPr id="14338" name="Text Box 2"/>
          <p:cNvSpPr txBox="1">
            <a:spLocks noChangeArrowheads="1"/>
          </p:cNvSpPr>
          <p:nvPr/>
        </p:nvSpPr>
        <p:spPr bwMode="auto">
          <a:xfrm>
            <a:off x="228600" y="1981200"/>
            <a:ext cx="8229600" cy="480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tIns="91440"/>
          <a:lstStyle>
            <a:lvl1pPr marL="681038" indent="-677863">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1pPr>
            <a:lvl2pPr>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2pPr>
            <a:lvl3pPr>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3pPr>
            <a:lvl4pPr>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4pPr>
            <a:lvl5pPr>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5pPr>
            <a:lvl6pPr marL="2514600" indent="-228600" defTabSz="457200" fontAlgn="base" hangingPunct="0">
              <a:lnSpc>
                <a:spcPct val="93000"/>
              </a:lnSpc>
              <a:spcBef>
                <a:spcPct val="0"/>
              </a:spcBef>
              <a:spcAft>
                <a:spcPct val="0"/>
              </a:spcAft>
              <a:buClr>
                <a:srgbClr val="000000"/>
              </a:buClr>
              <a:buSzPct val="100000"/>
              <a:buFont typeface="Times New Roman" pitchFamily="16" charset="0"/>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6pPr>
            <a:lvl7pPr marL="2971800" indent="-228600" defTabSz="457200" fontAlgn="base" hangingPunct="0">
              <a:lnSpc>
                <a:spcPct val="93000"/>
              </a:lnSpc>
              <a:spcBef>
                <a:spcPct val="0"/>
              </a:spcBef>
              <a:spcAft>
                <a:spcPct val="0"/>
              </a:spcAft>
              <a:buClr>
                <a:srgbClr val="000000"/>
              </a:buClr>
              <a:buSzPct val="100000"/>
              <a:buFont typeface="Times New Roman" pitchFamily="16" charset="0"/>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7pPr>
            <a:lvl8pPr marL="3429000" indent="-228600" defTabSz="457200" fontAlgn="base" hangingPunct="0">
              <a:lnSpc>
                <a:spcPct val="93000"/>
              </a:lnSpc>
              <a:spcBef>
                <a:spcPct val="0"/>
              </a:spcBef>
              <a:spcAft>
                <a:spcPct val="0"/>
              </a:spcAft>
              <a:buClr>
                <a:srgbClr val="000000"/>
              </a:buClr>
              <a:buSzPct val="100000"/>
              <a:buFont typeface="Times New Roman" pitchFamily="16" charset="0"/>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8pPr>
            <a:lvl9pPr marL="3886200" indent="-228600" defTabSz="457200" fontAlgn="base" hangingPunct="0">
              <a:lnSpc>
                <a:spcPct val="93000"/>
              </a:lnSpc>
              <a:spcBef>
                <a:spcPct val="0"/>
              </a:spcBef>
              <a:spcAft>
                <a:spcPct val="0"/>
              </a:spcAft>
              <a:buClr>
                <a:srgbClr val="000000"/>
              </a:buClr>
              <a:buSzPct val="100000"/>
              <a:buFont typeface="Times New Roman" pitchFamily="16" charset="0"/>
              <a:tabLst>
                <a:tab pos="681038" algn="l"/>
                <a:tab pos="1138238" algn="l"/>
                <a:tab pos="1595438" algn="l"/>
                <a:tab pos="2052638" algn="l"/>
                <a:tab pos="2509838" algn="l"/>
                <a:tab pos="2967038" algn="l"/>
                <a:tab pos="3424238" algn="l"/>
                <a:tab pos="3881438" algn="l"/>
                <a:tab pos="4338638" algn="l"/>
                <a:tab pos="4795838" algn="l"/>
                <a:tab pos="5253038" algn="l"/>
                <a:tab pos="5710238" algn="l"/>
                <a:tab pos="6167438" algn="l"/>
                <a:tab pos="6624638" algn="l"/>
                <a:tab pos="7081838" algn="l"/>
                <a:tab pos="7539038" algn="l"/>
                <a:tab pos="7996238" algn="l"/>
                <a:tab pos="8453438" algn="l"/>
                <a:tab pos="8910638" algn="l"/>
                <a:tab pos="9367838" algn="l"/>
                <a:tab pos="9825038" algn="l"/>
              </a:tabLst>
              <a:defRPr>
                <a:solidFill>
                  <a:srgbClr val="000000"/>
                </a:solidFill>
                <a:latin typeface="Arial" charset="0"/>
                <a:ea typeface="SimSun" charset="-122"/>
              </a:defRPr>
            </a:lvl9pPr>
          </a:lstStyle>
          <a:p>
            <a:pPr>
              <a:lnSpc>
                <a:spcPct val="100000"/>
              </a:lnSpc>
              <a:spcBef>
                <a:spcPts val="800"/>
              </a:spcBef>
              <a:buClrTx/>
              <a:buFontTx/>
              <a:buNone/>
            </a:pPr>
            <a:r>
              <a:rPr lang="en-GB" sz="2800" dirty="0">
                <a:solidFill>
                  <a:srgbClr val="EAEAEA"/>
                </a:solidFill>
                <a:effectLst>
                  <a:outerShdw blurRad="38100" dist="38100" dir="2700000" algn="tl">
                    <a:srgbClr val="000000">
                      <a:alpha val="43137"/>
                    </a:srgbClr>
                  </a:outerShdw>
                </a:effectLst>
                <a:latin typeface="Verdana" charset="0"/>
                <a:ea typeface="MS Gothic" charset="-128"/>
              </a:rPr>
              <a:t>The Federal Reserve system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does </a:t>
            </a:r>
            <a:r>
              <a:rPr lang="en-GB" sz="2800" dirty="0">
                <a:solidFill>
                  <a:srgbClr val="EAEAEA"/>
                </a:solidFill>
                <a:effectLst>
                  <a:outerShdw blurRad="38100" dist="38100" dir="2700000" algn="tl">
                    <a:srgbClr val="000000">
                      <a:alpha val="43137"/>
                    </a:srgbClr>
                  </a:outerShdw>
                </a:effectLst>
                <a:latin typeface="Verdana" charset="0"/>
                <a:ea typeface="MS Gothic" charset="-128"/>
              </a:rPr>
              <a:t>not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create “money</a:t>
            </a:r>
            <a:r>
              <a:rPr lang="en-GB" sz="2800" dirty="0">
                <a:solidFill>
                  <a:srgbClr val="EAEAEA"/>
                </a:solidFill>
                <a:effectLst>
                  <a:outerShdw blurRad="38100" dist="38100" dir="2700000" algn="tl">
                    <a:srgbClr val="000000">
                      <a:alpha val="43137"/>
                    </a:srgbClr>
                  </a:outerShdw>
                </a:effectLst>
                <a:latin typeface="Verdana" charset="0"/>
                <a:ea typeface="MS Gothic" charset="-128"/>
              </a:rPr>
              <a:t>” in any real sense.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It c</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reates bank reserves out of thin air.</a:t>
            </a:r>
          </a:p>
          <a:p>
            <a:pPr>
              <a:lnSpc>
                <a:spcPct val="100000"/>
              </a:lnSpc>
              <a:spcBef>
                <a:spcPts val="800"/>
              </a:spcBef>
              <a:buClrTx/>
              <a:buFontTx/>
              <a:buNone/>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Actual currency is leveraged 10-1 into debt-disguised-as-money.</a:t>
            </a:r>
            <a:endParaRPr lang="en-GB" sz="2800" dirty="0">
              <a:solidFill>
                <a:srgbClr val="EAEAEA"/>
              </a:solidFill>
              <a:effectLst>
                <a:outerShdw blurRad="38100" dist="38100" dir="2700000" algn="tl">
                  <a:srgbClr val="000000">
                    <a:alpha val="43137"/>
                  </a:srgbClr>
                </a:outerShdw>
              </a:effectLst>
              <a:latin typeface="Verdana" charset="0"/>
              <a:ea typeface="MS Gothic" charset="-128"/>
            </a:endParaRPr>
          </a:p>
          <a:p>
            <a:pPr>
              <a:lnSpc>
                <a:spcPct val="100000"/>
              </a:lnSpc>
              <a:spcBef>
                <a:spcPts val="800"/>
              </a:spcBef>
              <a:buSzPct val="45000"/>
              <a:buFont typeface="Wingdings" charset="2"/>
              <a:buChar char=""/>
            </a:pPr>
            <a:r>
              <a:rPr lang="en-GB" sz="2800" dirty="0">
                <a:solidFill>
                  <a:srgbClr val="EAEAEA"/>
                </a:solidFill>
                <a:effectLst>
                  <a:outerShdw blurRad="38100" dist="38100" dir="2700000" algn="tl">
                    <a:srgbClr val="000000">
                      <a:alpha val="43137"/>
                    </a:srgbClr>
                  </a:outerShdw>
                </a:effectLst>
                <a:latin typeface="Verdana" charset="0"/>
                <a:ea typeface="MS Gothic" charset="-128"/>
              </a:rPr>
              <a:t>Your </a:t>
            </a:r>
            <a:r>
              <a:rPr lang="en-GB" sz="2800" dirty="0" err="1">
                <a:solidFill>
                  <a:srgbClr val="EAEAEA"/>
                </a:solidFill>
                <a:effectLst>
                  <a:outerShdw blurRad="38100" dist="38100" dir="2700000" algn="tl">
                    <a:srgbClr val="000000">
                      <a:alpha val="43137"/>
                    </a:srgbClr>
                  </a:outerShdw>
                </a:effectLst>
                <a:latin typeface="Verdana" charset="0"/>
                <a:ea typeface="MS Gothic" charset="-128"/>
              </a:rPr>
              <a:t>paycheck</a:t>
            </a:r>
            <a:r>
              <a:rPr lang="en-GB" sz="2800" dirty="0">
                <a:solidFill>
                  <a:srgbClr val="EAEAEA"/>
                </a:solidFill>
                <a:effectLst>
                  <a:outerShdw blurRad="38100" dist="38100" dir="2700000" algn="tl">
                    <a:srgbClr val="000000">
                      <a:alpha val="43137"/>
                    </a:srgbClr>
                  </a:outerShdw>
                </a:effectLst>
                <a:latin typeface="Verdana" charset="0"/>
                <a:ea typeface="MS Gothic" charset="-128"/>
              </a:rPr>
              <a:t> is not coming from a stock of real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money.</a:t>
            </a:r>
          </a:p>
          <a:p>
            <a:pPr>
              <a:lnSpc>
                <a:spcPct val="100000"/>
              </a:lnSpc>
              <a:spcBef>
                <a:spcPts val="800"/>
              </a:spcBef>
              <a:buSzPct val="45000"/>
              <a:buFont typeface="Wingdings" charset="2"/>
              <a:buChar char=""/>
            </a:pP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I</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t </a:t>
            </a:r>
            <a:r>
              <a:rPr lang="en-GB" sz="2800" dirty="0">
                <a:solidFill>
                  <a:srgbClr val="EAEAEA"/>
                </a:solidFill>
                <a:effectLst>
                  <a:outerShdw blurRad="38100" dist="38100" dir="2700000" algn="tl">
                    <a:srgbClr val="000000">
                      <a:alpha val="43137"/>
                    </a:srgbClr>
                  </a:outerShdw>
                </a:effectLst>
                <a:latin typeface="Verdana" charset="0"/>
                <a:ea typeface="MS Gothic" charset="-128"/>
              </a:rPr>
              <a:t>is coming from someone else's ability to pay their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mortgage, car loan,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student loan, or </a:t>
            </a:r>
            <a:r>
              <a:rPr lang="en-GB" sz="2800" dirty="0" smtClean="0">
                <a:solidFill>
                  <a:srgbClr val="EAEAEA"/>
                </a:solidFill>
                <a:effectLst>
                  <a:outerShdw blurRad="38100" dist="38100" dir="2700000" algn="tl">
                    <a:srgbClr val="000000">
                      <a:alpha val="43137"/>
                    </a:srgbClr>
                  </a:outerShdw>
                </a:effectLst>
                <a:latin typeface="Verdana" charset="0"/>
                <a:ea typeface="MS Gothic" charset="-128"/>
              </a:rPr>
              <a:t>some other debt</a:t>
            </a:r>
            <a:r>
              <a:rPr lang="en-GB" sz="2800" dirty="0" smtClean="0">
                <a:solidFill>
                  <a:srgbClr val="EAEAEA"/>
                </a:solidFill>
                <a:latin typeface="Verdana" charset="0"/>
                <a:ea typeface="MS Gothic" charset="-128"/>
              </a:rPr>
              <a:t>.</a:t>
            </a:r>
            <a:endParaRPr lang="en-GB" sz="2800" dirty="0">
              <a:solidFill>
                <a:srgbClr val="EAEAEA"/>
              </a:solidFill>
              <a:latin typeface="Verdana" charset="0"/>
              <a:ea typeface="MS Gothic" charset="-128"/>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SimSun"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35992</TotalTime>
  <Words>602</Words>
  <Application>Microsoft Office PowerPoint</Application>
  <PresentationFormat>On-screen Show (4:3)</PresentationFormat>
  <Paragraphs>59</Paragraphs>
  <Slides>12</Slides>
  <Notes>9</Notes>
  <HiddenSlides>1</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12</vt:i4>
      </vt:variant>
    </vt:vector>
  </HeadingPairs>
  <TitlesOfParts>
    <vt:vector size="22" baseType="lpstr">
      <vt:lpstr>MS Gothic</vt:lpstr>
      <vt:lpstr>SimSun</vt:lpstr>
      <vt:lpstr>Arial</vt:lpstr>
      <vt:lpstr>Times New Roman</vt:lpstr>
      <vt:lpstr>Verdana</vt:lpstr>
      <vt:lpstr>Wingdings</vt:lpstr>
      <vt:lpstr>Office Theme</vt:lpstr>
      <vt:lpstr>Office Theme</vt:lpstr>
      <vt:lpstr>Office Theme</vt:lpstr>
      <vt:lpstr>1_Office Theme</vt:lpstr>
      <vt:lpstr>"Rebellion to Tyrants is Obedience to God"   Great Seal Of The United States – original 1776 motto by Thomas Jefferson, Ben Franklin, and John Adams</vt:lpstr>
      <vt:lpstr>PowerPoint Presentation</vt:lpstr>
      <vt:lpstr>Austrian Monetary Theory</vt:lpstr>
      <vt:lpstr>Government Manipulation of Money, Credit, and Interest Leads to “Malinvestment”</vt:lpstr>
      <vt:lpstr>State of the Economy</vt:lpstr>
      <vt:lpstr>Actual Unemployment Over 20% www.shadowstats.com </vt:lpstr>
      <vt:lpstr>Actual Inflation Over 4% www.shadowstats.com </vt:lpstr>
      <vt:lpstr>The Next Black Swan Is Out There Somewhere</vt:lpstr>
      <vt:lpstr>The Federal Reserve System: Debt Disguised as Money</vt:lpstr>
      <vt:lpstr>Here's how a fractional-reserve fiat-currency system works:</vt:lpstr>
      <vt:lpstr>Monetary Base: More Than Tripled Since 2008</vt:lpstr>
      <vt:lpstr>Monetary Base is Being Held as Bank Reserves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dc:creator>
  <cp:lastModifiedBy>Paul Prentice</cp:lastModifiedBy>
  <cp:revision>71</cp:revision>
  <cp:lastPrinted>1601-01-01T00:00:00Z</cp:lastPrinted>
  <dcterms:created xsi:type="dcterms:W3CDTF">1601-01-01T00:00:00Z</dcterms:created>
  <dcterms:modified xsi:type="dcterms:W3CDTF">2016-01-25T03:02:00Z</dcterms:modified>
</cp:coreProperties>
</file>